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3.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5.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6.xml" ContentType="application/vnd.openxmlformats-officedocument.theme+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theme/theme7.xml" ContentType="application/vnd.openxmlformats-officedocument.theme+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8.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9.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8" r:id="rId2"/>
    <p:sldMasterId id="2147483704" r:id="rId3"/>
    <p:sldMasterId id="2147483712" r:id="rId4"/>
    <p:sldMasterId id="2147483715" r:id="rId5"/>
    <p:sldMasterId id="2147483718" r:id="rId6"/>
    <p:sldMasterId id="2147483791" r:id="rId7"/>
    <p:sldMasterId id="2147483804" r:id="rId8"/>
    <p:sldMasterId id="2147483840" r:id="rId9"/>
    <p:sldMasterId id="2147483853" r:id="rId10"/>
  </p:sldMasterIdLst>
  <p:notesMasterIdLst>
    <p:notesMasterId r:id="rId51"/>
  </p:notesMasterIdLst>
  <p:sldIdLst>
    <p:sldId id="257" r:id="rId11"/>
    <p:sldId id="822" r:id="rId12"/>
    <p:sldId id="823" r:id="rId13"/>
    <p:sldId id="566" r:id="rId14"/>
    <p:sldId id="829" r:id="rId15"/>
    <p:sldId id="824" r:id="rId16"/>
    <p:sldId id="568" r:id="rId17"/>
    <p:sldId id="569" r:id="rId18"/>
    <p:sldId id="570" r:id="rId19"/>
    <p:sldId id="830" r:id="rId20"/>
    <p:sldId id="572" r:id="rId21"/>
    <p:sldId id="832" r:id="rId22"/>
    <p:sldId id="574" r:id="rId23"/>
    <p:sldId id="575" r:id="rId24"/>
    <p:sldId id="577" r:id="rId25"/>
    <p:sldId id="578" r:id="rId26"/>
    <p:sldId id="579" r:id="rId27"/>
    <p:sldId id="580" r:id="rId28"/>
    <p:sldId id="581" r:id="rId29"/>
    <p:sldId id="582" r:id="rId30"/>
    <p:sldId id="583" r:id="rId31"/>
    <p:sldId id="584" r:id="rId32"/>
    <p:sldId id="585" r:id="rId33"/>
    <p:sldId id="586" r:id="rId34"/>
    <p:sldId id="587" r:id="rId35"/>
    <p:sldId id="588" r:id="rId36"/>
    <p:sldId id="589" r:id="rId37"/>
    <p:sldId id="590" r:id="rId38"/>
    <p:sldId id="591" r:id="rId39"/>
    <p:sldId id="831" r:id="rId40"/>
    <p:sldId id="592" r:id="rId41"/>
    <p:sldId id="593" r:id="rId42"/>
    <p:sldId id="594" r:id="rId43"/>
    <p:sldId id="595" r:id="rId44"/>
    <p:sldId id="596" r:id="rId45"/>
    <p:sldId id="597" r:id="rId46"/>
    <p:sldId id="598" r:id="rId47"/>
    <p:sldId id="599" r:id="rId48"/>
    <p:sldId id="600" r:id="rId49"/>
    <p:sldId id="573" r:id="rId50"/>
  </p:sldIdLst>
  <p:sldSz cx="9144000" cy="6858000" type="screen4x3"/>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4A90806-513A-4C4C-91F0-1D1EF880D9AA}">
          <p14:sldIdLst>
            <p14:sldId id="257"/>
            <p14:sldId id="822"/>
            <p14:sldId id="823"/>
            <p14:sldId id="566"/>
            <p14:sldId id="829"/>
            <p14:sldId id="824"/>
            <p14:sldId id="568"/>
            <p14:sldId id="569"/>
            <p14:sldId id="570"/>
            <p14:sldId id="830"/>
            <p14:sldId id="572"/>
            <p14:sldId id="832"/>
            <p14:sldId id="574"/>
            <p14:sldId id="575"/>
            <p14:sldId id="577"/>
            <p14:sldId id="578"/>
            <p14:sldId id="579"/>
            <p14:sldId id="580"/>
            <p14:sldId id="581"/>
            <p14:sldId id="582"/>
            <p14:sldId id="583"/>
            <p14:sldId id="584"/>
            <p14:sldId id="585"/>
            <p14:sldId id="586"/>
            <p14:sldId id="587"/>
            <p14:sldId id="588"/>
            <p14:sldId id="589"/>
            <p14:sldId id="590"/>
            <p14:sldId id="591"/>
            <p14:sldId id="831"/>
            <p14:sldId id="592"/>
            <p14:sldId id="593"/>
            <p14:sldId id="594"/>
            <p14:sldId id="595"/>
            <p14:sldId id="596"/>
            <p14:sldId id="597"/>
            <p14:sldId id="598"/>
            <p14:sldId id="599"/>
            <p14:sldId id="600"/>
            <p14:sldId id="573"/>
          </p14:sldIdLst>
        </p14:section>
        <p14:section name="Main Content" id="{5973D931-3BAC-4F30-9C16-B7461F574E40}">
          <p14:sldIdLst/>
        </p14:section>
        <p14:section name="Appendix: Image Descriptions for Unsighted Students" id="{9E859B0B-078E-463E-89A6-21C20DD280C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251" autoAdjust="0"/>
  </p:normalViewPr>
  <p:slideViewPr>
    <p:cSldViewPr snapToGrid="0">
      <p:cViewPr varScale="1">
        <p:scale>
          <a:sx n="98" d="100"/>
          <a:sy n="98" d="100"/>
        </p:scale>
        <p:origin x="1956" y="90"/>
      </p:cViewPr>
      <p:guideLst/>
    </p:cSldViewPr>
  </p:slideViewPr>
  <p:notesTextViewPr>
    <p:cViewPr>
      <p:scale>
        <a:sx n="1" d="1"/>
        <a:sy n="1" d="1"/>
      </p:scale>
      <p:origin x="0" y="0"/>
    </p:cViewPr>
  </p:notesTextViewPr>
  <p:sorterViewPr>
    <p:cViewPr>
      <p:scale>
        <a:sx n="100" d="100"/>
        <a:sy n="100" d="100"/>
      </p:scale>
      <p:origin x="0" y="-4950"/>
    </p:cViewPr>
  </p:sorterViewPr>
  <p:notesViewPr>
    <p:cSldViewPr snapToGrid="0">
      <p:cViewPr varScale="1">
        <p:scale>
          <a:sx n="85" d="100"/>
          <a:sy n="85" d="100"/>
        </p:scale>
        <p:origin x="3846" y="10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slide" Target="slides/slide37.xml"/><Relationship Id="rId50" Type="http://schemas.openxmlformats.org/officeDocument/2006/relationships/slide" Target="slides/slide40.xml"/><Relationship Id="rId55"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slide" Target="slides/slide39.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slide" Target="slides/slide38.xml"/><Relationship Id="rId8" Type="http://schemas.openxmlformats.org/officeDocument/2006/relationships/slideMaster" Target="slideMasters/slideMaster8.xml"/><Relationship Id="rId51" Type="http://schemas.openxmlformats.org/officeDocument/2006/relationships/notesMaster" Target="notesMasters/notesMaster1.xml"/><Relationship Id="rId3" Type="http://schemas.openxmlformats.org/officeDocument/2006/relationships/slideMaster" Target="slideMasters/slideMaster3.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3.jpeg>
</file>

<file path=ppt/media/image4.jpe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7840" cy="466434"/>
          </a:xfrm>
          <a:prstGeom prst="rect">
            <a:avLst/>
          </a:prstGeom>
        </p:spPr>
        <p:txBody>
          <a:bodyPr vert="horz" lIns="93135" tIns="46566" rIns="93135" bIns="46566" rtlCol="0"/>
          <a:lstStyle>
            <a:lvl1pPr algn="l">
              <a:defRPr sz="1200"/>
            </a:lvl1pPr>
          </a:lstStyle>
          <a:p>
            <a:endParaRPr lang="en-US" dirty="0"/>
          </a:p>
        </p:txBody>
      </p:sp>
      <p:sp>
        <p:nvSpPr>
          <p:cNvPr id="3" name="Date Placeholder 2"/>
          <p:cNvSpPr>
            <a:spLocks noGrp="1"/>
          </p:cNvSpPr>
          <p:nvPr>
            <p:ph type="dt" idx="1"/>
          </p:nvPr>
        </p:nvSpPr>
        <p:spPr>
          <a:xfrm>
            <a:off x="3970942" y="0"/>
            <a:ext cx="3037840" cy="466434"/>
          </a:xfrm>
          <a:prstGeom prst="rect">
            <a:avLst/>
          </a:prstGeom>
        </p:spPr>
        <p:txBody>
          <a:bodyPr vert="horz" lIns="93135" tIns="46566" rIns="93135" bIns="46566" rtlCol="0"/>
          <a:lstStyle>
            <a:lvl1pPr algn="r">
              <a:defRPr sz="1200"/>
            </a:lvl1pPr>
          </a:lstStyle>
          <a:p>
            <a:fld id="{ED6B8C36-42F9-49A3-9F1E-ABBAE26F82AA}" type="datetimeFigureOut">
              <a:rPr lang="en-US" smtClean="0"/>
              <a:t>4/7/2024</a:t>
            </a:fld>
            <a:endParaRPr lang="en-US" dirty="0"/>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35" tIns="46566" rIns="93135" bIns="46566" rtlCol="0" anchor="ctr"/>
          <a:lstStyle/>
          <a:p>
            <a:endParaRPr lang="en-US" dirty="0"/>
          </a:p>
        </p:txBody>
      </p:sp>
      <p:sp>
        <p:nvSpPr>
          <p:cNvPr id="5" name="Notes Placeholder 4"/>
          <p:cNvSpPr>
            <a:spLocks noGrp="1"/>
          </p:cNvSpPr>
          <p:nvPr>
            <p:ph type="body" sz="quarter" idx="3"/>
          </p:nvPr>
        </p:nvSpPr>
        <p:spPr>
          <a:xfrm>
            <a:off x="701040" y="4473893"/>
            <a:ext cx="5608320" cy="3660457"/>
          </a:xfrm>
          <a:prstGeom prst="rect">
            <a:avLst/>
          </a:prstGeom>
        </p:spPr>
        <p:txBody>
          <a:bodyPr vert="horz" lIns="93135" tIns="46566" rIns="93135" bIns="4656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29968"/>
            <a:ext cx="3037840" cy="466433"/>
          </a:xfrm>
          <a:prstGeom prst="rect">
            <a:avLst/>
          </a:prstGeom>
        </p:spPr>
        <p:txBody>
          <a:bodyPr vert="horz" lIns="93135" tIns="46566" rIns="93135" bIns="46566"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42" y="8829968"/>
            <a:ext cx="3037840" cy="466433"/>
          </a:xfrm>
          <a:prstGeom prst="rect">
            <a:avLst/>
          </a:prstGeom>
        </p:spPr>
        <p:txBody>
          <a:bodyPr vert="horz" lIns="93135" tIns="46566" rIns="93135" bIns="46566" rtlCol="0" anchor="b"/>
          <a:lstStyle>
            <a:lvl1pPr algn="r">
              <a:defRPr sz="1200"/>
            </a:lvl1pPr>
          </a:lstStyle>
          <a:p>
            <a:fld id="{A1374B08-9112-4805-BE9F-7503A9EE4DE4}" type="slidenum">
              <a:rPr lang="en-US" smtClean="0"/>
              <a:t>‹#›</a:t>
            </a:fld>
            <a:endParaRPr lang="en-US" dirty="0"/>
          </a:p>
        </p:txBody>
      </p:sp>
    </p:spTree>
    <p:extLst>
      <p:ext uri="{BB962C8B-B14F-4D97-AF65-F5344CB8AC3E}">
        <p14:creationId xmlns:p14="http://schemas.microsoft.com/office/powerpoint/2010/main" val="4924399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defTabSz="465672">
              <a:defRPr/>
            </a:pPr>
            <a:fld id="{45960E24-D32C-F64F-83D0-B553CA7A4643}" type="slidenum">
              <a:rPr lang="en-US">
                <a:solidFill>
                  <a:prstClr val="black"/>
                </a:solidFill>
                <a:latin typeface="Calibri"/>
              </a:rPr>
              <a:pPr defTabSz="465672">
                <a:defRPr/>
              </a:pPr>
              <a:t>1</a:t>
            </a:fld>
            <a:endParaRPr lang="en-US" dirty="0">
              <a:solidFill>
                <a:prstClr val="black"/>
              </a:solidFill>
              <a:latin typeface="Calibri"/>
            </a:endParaRPr>
          </a:p>
        </p:txBody>
      </p:sp>
    </p:spTree>
    <p:extLst>
      <p:ext uri="{BB962C8B-B14F-4D97-AF65-F5344CB8AC3E}">
        <p14:creationId xmlns:p14="http://schemas.microsoft.com/office/powerpoint/2010/main" val="556643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Personal Power—comes from the person themselves</a:t>
            </a:r>
          </a:p>
        </p:txBody>
      </p:sp>
      <p:sp>
        <p:nvSpPr>
          <p:cNvPr id="4" name="Slide Number Placeholder 3"/>
          <p:cNvSpPr>
            <a:spLocks noGrp="1"/>
          </p:cNvSpPr>
          <p:nvPr>
            <p:ph type="sldNum" sz="quarter" idx="5"/>
          </p:nvPr>
        </p:nvSpPr>
        <p:spPr/>
        <p:txBody>
          <a:bodyPr/>
          <a:lstStyle/>
          <a:p>
            <a:fld id="{A1374B08-9112-4805-BE9F-7503A9EE4DE4}" type="slidenum">
              <a:rPr lang="en-US" smtClean="0"/>
              <a:t>10</a:t>
            </a:fld>
            <a:endParaRPr lang="en-US" dirty="0"/>
          </a:p>
        </p:txBody>
      </p:sp>
    </p:spTree>
    <p:extLst>
      <p:ext uri="{BB962C8B-B14F-4D97-AF65-F5344CB8AC3E}">
        <p14:creationId xmlns:p14="http://schemas.microsoft.com/office/powerpoint/2010/main" val="587511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11</a:t>
            </a:fld>
            <a:endParaRPr lang="en-US" dirty="0"/>
          </a:p>
        </p:txBody>
      </p:sp>
    </p:spTree>
    <p:extLst>
      <p:ext uri="{BB962C8B-B14F-4D97-AF65-F5344CB8AC3E}">
        <p14:creationId xmlns:p14="http://schemas.microsoft.com/office/powerpoint/2010/main" val="934207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1374B08-9112-4805-BE9F-7503A9EE4DE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31687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13</a:t>
            </a:fld>
            <a:endParaRPr lang="en-US"/>
          </a:p>
        </p:txBody>
      </p:sp>
    </p:spTree>
    <p:extLst>
      <p:ext uri="{BB962C8B-B14F-4D97-AF65-F5344CB8AC3E}">
        <p14:creationId xmlns:p14="http://schemas.microsoft.com/office/powerpoint/2010/main" val="2397501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14</a:t>
            </a:fld>
            <a:endParaRPr lang="en-US"/>
          </a:p>
        </p:txBody>
      </p:sp>
    </p:spTree>
    <p:extLst>
      <p:ext uri="{BB962C8B-B14F-4D97-AF65-F5344CB8AC3E}">
        <p14:creationId xmlns:p14="http://schemas.microsoft.com/office/powerpoint/2010/main" val="24479282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15</a:t>
            </a:fld>
            <a:endParaRPr lang="en-US"/>
          </a:p>
        </p:txBody>
      </p:sp>
    </p:spTree>
    <p:extLst>
      <p:ext uri="{BB962C8B-B14F-4D97-AF65-F5344CB8AC3E}">
        <p14:creationId xmlns:p14="http://schemas.microsoft.com/office/powerpoint/2010/main" val="3818528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374B08-9112-4805-BE9F-7503A9EE4DE4}" type="slidenum">
              <a:rPr lang="en-US" smtClean="0"/>
              <a:t>16</a:t>
            </a:fld>
            <a:endParaRPr lang="en-US" dirty="0"/>
          </a:p>
        </p:txBody>
      </p:sp>
    </p:spTree>
    <p:extLst>
      <p:ext uri="{BB962C8B-B14F-4D97-AF65-F5344CB8AC3E}">
        <p14:creationId xmlns:p14="http://schemas.microsoft.com/office/powerpoint/2010/main" val="1837680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17</a:t>
            </a:fld>
            <a:endParaRPr lang="en-US" dirty="0"/>
          </a:p>
        </p:txBody>
      </p:sp>
    </p:spTree>
    <p:extLst>
      <p:ext uri="{BB962C8B-B14F-4D97-AF65-F5344CB8AC3E}">
        <p14:creationId xmlns:p14="http://schemas.microsoft.com/office/powerpoint/2010/main" val="7103677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18</a:t>
            </a:fld>
            <a:endParaRPr lang="en-US"/>
          </a:p>
        </p:txBody>
      </p:sp>
    </p:spTree>
    <p:extLst>
      <p:ext uri="{BB962C8B-B14F-4D97-AF65-F5344CB8AC3E}">
        <p14:creationId xmlns:p14="http://schemas.microsoft.com/office/powerpoint/2010/main" val="3951246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19</a:t>
            </a:fld>
            <a:endParaRPr lang="en-US"/>
          </a:p>
        </p:txBody>
      </p:sp>
    </p:spTree>
    <p:extLst>
      <p:ext uri="{BB962C8B-B14F-4D97-AF65-F5344CB8AC3E}">
        <p14:creationId xmlns:p14="http://schemas.microsoft.com/office/powerpoint/2010/main" val="1819876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14463" y="1162050"/>
            <a:ext cx="4181475" cy="31369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65672" rtl="0" eaLnBrk="1" fontAlgn="auto" latinLnBrk="0" hangingPunct="1">
              <a:lnSpc>
                <a:spcPct val="100000"/>
              </a:lnSpc>
              <a:spcBef>
                <a:spcPts val="0"/>
              </a:spcBef>
              <a:spcAft>
                <a:spcPts val="0"/>
              </a:spcAft>
              <a:buClrTx/>
              <a:buSzTx/>
              <a:buFontTx/>
              <a:buNone/>
              <a:tabLst/>
              <a:defRPr/>
            </a:pPr>
            <a:fld id="{45960E24-D32C-F64F-83D0-B553CA7A4643}" type="slidenum">
              <a:rPr kumimoji="0" lang="en-US" sz="1200" b="0" i="0" u="none" strike="noStrike" kern="1200" cap="none" spc="0" normalizeH="0" baseline="0" noProof="0">
                <a:ln>
                  <a:noFill/>
                </a:ln>
                <a:solidFill>
                  <a:prstClr val="black"/>
                </a:solidFill>
                <a:effectLst/>
                <a:uLnTx/>
                <a:uFillTx/>
                <a:latin typeface="Calibri"/>
                <a:ea typeface="+mn-ea"/>
                <a:cs typeface="+mn-cs"/>
              </a:rPr>
              <a:pPr marL="0" marR="0" lvl="0" indent="0" algn="r" defTabSz="46567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433455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20</a:t>
            </a:fld>
            <a:endParaRPr lang="en-US" dirty="0"/>
          </a:p>
        </p:txBody>
      </p:sp>
    </p:spTree>
    <p:extLst>
      <p:ext uri="{BB962C8B-B14F-4D97-AF65-F5344CB8AC3E}">
        <p14:creationId xmlns:p14="http://schemas.microsoft.com/office/powerpoint/2010/main" val="6333109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21</a:t>
            </a:fld>
            <a:endParaRPr lang="en-US" dirty="0"/>
          </a:p>
        </p:txBody>
      </p:sp>
    </p:spTree>
    <p:extLst>
      <p:ext uri="{BB962C8B-B14F-4D97-AF65-F5344CB8AC3E}">
        <p14:creationId xmlns:p14="http://schemas.microsoft.com/office/powerpoint/2010/main" val="10062509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22</a:t>
            </a:fld>
            <a:endParaRPr lang="en-US"/>
          </a:p>
        </p:txBody>
      </p:sp>
    </p:spTree>
    <p:extLst>
      <p:ext uri="{BB962C8B-B14F-4D97-AF65-F5344CB8AC3E}">
        <p14:creationId xmlns:p14="http://schemas.microsoft.com/office/powerpoint/2010/main" val="38169982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23</a:t>
            </a:fld>
            <a:endParaRPr lang="en-US"/>
          </a:p>
        </p:txBody>
      </p:sp>
    </p:spTree>
    <p:extLst>
      <p:ext uri="{BB962C8B-B14F-4D97-AF65-F5344CB8AC3E}">
        <p14:creationId xmlns:p14="http://schemas.microsoft.com/office/powerpoint/2010/main" val="25993515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24</a:t>
            </a:fld>
            <a:endParaRPr lang="en-US" dirty="0"/>
          </a:p>
        </p:txBody>
      </p:sp>
    </p:spTree>
    <p:extLst>
      <p:ext uri="{BB962C8B-B14F-4D97-AF65-F5344CB8AC3E}">
        <p14:creationId xmlns:p14="http://schemas.microsoft.com/office/powerpoint/2010/main" val="19183164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25</a:t>
            </a:fld>
            <a:endParaRPr lang="en-US"/>
          </a:p>
        </p:txBody>
      </p:sp>
    </p:spTree>
    <p:extLst>
      <p:ext uri="{BB962C8B-B14F-4D97-AF65-F5344CB8AC3E}">
        <p14:creationId xmlns:p14="http://schemas.microsoft.com/office/powerpoint/2010/main" val="34879076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26</a:t>
            </a:fld>
            <a:endParaRPr lang="en-US" dirty="0"/>
          </a:p>
        </p:txBody>
      </p:sp>
    </p:spTree>
    <p:extLst>
      <p:ext uri="{BB962C8B-B14F-4D97-AF65-F5344CB8AC3E}">
        <p14:creationId xmlns:p14="http://schemas.microsoft.com/office/powerpoint/2010/main" val="2978068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27</a:t>
            </a:fld>
            <a:endParaRPr lang="en-US"/>
          </a:p>
        </p:txBody>
      </p:sp>
    </p:spTree>
    <p:extLst>
      <p:ext uri="{BB962C8B-B14F-4D97-AF65-F5344CB8AC3E}">
        <p14:creationId xmlns:p14="http://schemas.microsoft.com/office/powerpoint/2010/main" val="42625352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28</a:t>
            </a:fld>
            <a:endParaRPr lang="en-US" dirty="0"/>
          </a:p>
        </p:txBody>
      </p:sp>
    </p:spTree>
    <p:extLst>
      <p:ext uri="{BB962C8B-B14F-4D97-AF65-F5344CB8AC3E}">
        <p14:creationId xmlns:p14="http://schemas.microsoft.com/office/powerpoint/2010/main" val="5997451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29</a:t>
            </a:fld>
            <a:endParaRPr lang="en-US"/>
          </a:p>
        </p:txBody>
      </p:sp>
    </p:spTree>
    <p:extLst>
      <p:ext uri="{BB962C8B-B14F-4D97-AF65-F5344CB8AC3E}">
        <p14:creationId xmlns:p14="http://schemas.microsoft.com/office/powerpoint/2010/main" val="2668371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0000"/>
              </a:lnSpc>
              <a:defRPr sz="1200">
                <a:latin typeface="Helvetica"/>
                <a:ea typeface="Helvetica"/>
                <a:cs typeface="Helvetica"/>
                <a:sym typeface="Helvetica"/>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356329-1779-487C-B587-BBABA473AA7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866337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30</a:t>
            </a:fld>
            <a:endParaRPr lang="en-US" dirty="0"/>
          </a:p>
        </p:txBody>
      </p:sp>
    </p:spTree>
    <p:extLst>
      <p:ext uri="{BB962C8B-B14F-4D97-AF65-F5344CB8AC3E}">
        <p14:creationId xmlns:p14="http://schemas.microsoft.com/office/powerpoint/2010/main" val="23368862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31</a:t>
            </a:fld>
            <a:endParaRPr lang="en-US"/>
          </a:p>
        </p:txBody>
      </p:sp>
    </p:spTree>
    <p:extLst>
      <p:ext uri="{BB962C8B-B14F-4D97-AF65-F5344CB8AC3E}">
        <p14:creationId xmlns:p14="http://schemas.microsoft.com/office/powerpoint/2010/main" val="10593269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374B08-9112-4805-BE9F-7503A9EE4DE4}" type="slidenum">
              <a:rPr lang="en-US" smtClean="0"/>
              <a:t>32</a:t>
            </a:fld>
            <a:endParaRPr lang="en-US" dirty="0"/>
          </a:p>
        </p:txBody>
      </p:sp>
    </p:spTree>
    <p:extLst>
      <p:ext uri="{BB962C8B-B14F-4D97-AF65-F5344CB8AC3E}">
        <p14:creationId xmlns:p14="http://schemas.microsoft.com/office/powerpoint/2010/main" val="8779824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33</a:t>
            </a:fld>
            <a:endParaRPr lang="en-US" dirty="0"/>
          </a:p>
        </p:txBody>
      </p:sp>
    </p:spTree>
    <p:extLst>
      <p:ext uri="{BB962C8B-B14F-4D97-AF65-F5344CB8AC3E}">
        <p14:creationId xmlns:p14="http://schemas.microsoft.com/office/powerpoint/2010/main" val="20841313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34</a:t>
            </a:fld>
            <a:endParaRPr lang="en-US" dirty="0"/>
          </a:p>
        </p:txBody>
      </p:sp>
    </p:spTree>
    <p:extLst>
      <p:ext uri="{BB962C8B-B14F-4D97-AF65-F5344CB8AC3E}">
        <p14:creationId xmlns:p14="http://schemas.microsoft.com/office/powerpoint/2010/main" val="21375534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best alternative to a negotiated agreement, or BATNA. </a:t>
            </a:r>
          </a:p>
        </p:txBody>
      </p:sp>
      <p:sp>
        <p:nvSpPr>
          <p:cNvPr id="4" name="Slide Number Placeholder 3"/>
          <p:cNvSpPr>
            <a:spLocks noGrp="1"/>
          </p:cNvSpPr>
          <p:nvPr>
            <p:ph type="sldNum" sz="quarter" idx="5"/>
          </p:nvPr>
        </p:nvSpPr>
        <p:spPr/>
        <p:txBody>
          <a:bodyPr/>
          <a:lstStyle/>
          <a:p>
            <a:fld id="{A1374B08-9112-4805-BE9F-7503A9EE4DE4}" type="slidenum">
              <a:rPr lang="en-US" smtClean="0"/>
              <a:t>35</a:t>
            </a:fld>
            <a:endParaRPr lang="en-US" dirty="0"/>
          </a:p>
        </p:txBody>
      </p:sp>
    </p:spTree>
    <p:extLst>
      <p:ext uri="{BB962C8B-B14F-4D97-AF65-F5344CB8AC3E}">
        <p14:creationId xmlns:p14="http://schemas.microsoft.com/office/powerpoint/2010/main" val="27559491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36</a:t>
            </a:fld>
            <a:endParaRPr lang="en-US" dirty="0"/>
          </a:p>
        </p:txBody>
      </p:sp>
    </p:spTree>
    <p:extLst>
      <p:ext uri="{BB962C8B-B14F-4D97-AF65-F5344CB8AC3E}">
        <p14:creationId xmlns:p14="http://schemas.microsoft.com/office/powerpoint/2010/main" val="39927345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374B08-9112-4805-BE9F-7503A9EE4DE4}" type="slidenum">
              <a:rPr lang="en-US" smtClean="0"/>
              <a:t>37</a:t>
            </a:fld>
            <a:endParaRPr lang="en-US" dirty="0"/>
          </a:p>
        </p:txBody>
      </p:sp>
    </p:spTree>
    <p:extLst>
      <p:ext uri="{BB962C8B-B14F-4D97-AF65-F5344CB8AC3E}">
        <p14:creationId xmlns:p14="http://schemas.microsoft.com/office/powerpoint/2010/main" val="36229834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38</a:t>
            </a:fld>
            <a:endParaRPr lang="en-US"/>
          </a:p>
        </p:txBody>
      </p:sp>
    </p:spTree>
    <p:extLst>
      <p:ext uri="{BB962C8B-B14F-4D97-AF65-F5344CB8AC3E}">
        <p14:creationId xmlns:p14="http://schemas.microsoft.com/office/powerpoint/2010/main" val="29708107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39</a:t>
            </a:fld>
            <a:endParaRPr lang="en-US"/>
          </a:p>
        </p:txBody>
      </p:sp>
    </p:spTree>
    <p:extLst>
      <p:ext uri="{BB962C8B-B14F-4D97-AF65-F5344CB8AC3E}">
        <p14:creationId xmlns:p14="http://schemas.microsoft.com/office/powerpoint/2010/main" val="35179574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374B08-9112-4805-BE9F-7503A9EE4DE4}" type="slidenum">
              <a:rPr lang="en-US" smtClean="0"/>
              <a:t>4</a:t>
            </a:fld>
            <a:endParaRPr lang="en-US" dirty="0"/>
          </a:p>
        </p:txBody>
      </p:sp>
    </p:spTree>
    <p:extLst>
      <p:ext uri="{BB962C8B-B14F-4D97-AF65-F5344CB8AC3E}">
        <p14:creationId xmlns:p14="http://schemas.microsoft.com/office/powerpoint/2010/main" val="411911270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40</a:t>
            </a:fld>
            <a:endParaRPr lang="en-US" dirty="0"/>
          </a:p>
        </p:txBody>
      </p:sp>
    </p:spTree>
    <p:extLst>
      <p:ext uri="{BB962C8B-B14F-4D97-AF65-F5344CB8AC3E}">
        <p14:creationId xmlns:p14="http://schemas.microsoft.com/office/powerpoint/2010/main" val="999926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374B08-9112-4805-BE9F-7503A9EE4DE4}" type="slidenum">
              <a:rPr lang="en-US" smtClean="0"/>
              <a:t>5</a:t>
            </a:fld>
            <a:endParaRPr lang="en-US" dirty="0"/>
          </a:p>
        </p:txBody>
      </p:sp>
    </p:spTree>
    <p:extLst>
      <p:ext uri="{BB962C8B-B14F-4D97-AF65-F5344CB8AC3E}">
        <p14:creationId xmlns:p14="http://schemas.microsoft.com/office/powerpoint/2010/main" val="2458810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Helvetica" panose="020B0604020202020204" pitchFamily="34" charset="0"/>
                <a:cs typeface="Helvetica" panose="020B0604020202020204" pitchFamily="34" charset="0"/>
              </a:rPr>
              <a:t>Here’s the integrative model that reminds students of where they are, where they’ve been, and where they’re going. This is the first of two lectures that acknowledge that the leaders for whom employees work help shape their job satisfaction, stress, motivation, and so forth.</a:t>
            </a:r>
          </a:p>
          <a:p>
            <a:endParaRPr lang="en-US" sz="1200" dirty="0">
              <a:latin typeface="Helvetica" panose="020B0604020202020204" pitchFamily="34" charset="0"/>
              <a:cs typeface="Helvetica"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356329-1779-487C-B587-BBABA473AA7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9910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7</a:t>
            </a:fld>
            <a:endParaRPr lang="en-US"/>
          </a:p>
        </p:txBody>
      </p:sp>
    </p:spTree>
    <p:extLst>
      <p:ext uri="{BB962C8B-B14F-4D97-AF65-F5344CB8AC3E}">
        <p14:creationId xmlns:p14="http://schemas.microsoft.com/office/powerpoint/2010/main" val="317556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8</a:t>
            </a:fld>
            <a:endParaRPr lang="en-US"/>
          </a:p>
        </p:txBody>
      </p:sp>
    </p:spTree>
    <p:extLst>
      <p:ext uri="{BB962C8B-B14F-4D97-AF65-F5344CB8AC3E}">
        <p14:creationId xmlns:p14="http://schemas.microsoft.com/office/powerpoint/2010/main" val="42605616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356329-1779-487C-B587-BBABA473AA7C}" type="slidenum">
              <a:rPr lang="en-US" smtClean="0"/>
              <a:t>9</a:t>
            </a:fld>
            <a:endParaRPr lang="en-US"/>
          </a:p>
        </p:txBody>
      </p:sp>
    </p:spTree>
    <p:extLst>
      <p:ext uri="{BB962C8B-B14F-4D97-AF65-F5344CB8AC3E}">
        <p14:creationId xmlns:p14="http://schemas.microsoft.com/office/powerpoint/2010/main" val="3099837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29CB2B3-5366-EF42-9966-CDA552F40062}" type="datetime1">
              <a:rPr lang="en-US" smtClean="0"/>
              <a:pPr/>
              <a:t>4/7/2024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1548543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6C8CDC-A160-6042-8E74-25C9981C9653}" type="datetime1">
              <a:rPr lang="en-US" smtClean="0"/>
              <a:pPr/>
              <a:t>4/7/2024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1718704195"/>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733425"/>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2" name="Appendix Link">
            <a:extLst>
              <a:ext uri="{FF2B5EF4-FFF2-40B4-BE49-F238E27FC236}">
                <a16:creationId xmlns:a16="http://schemas.microsoft.com/office/drawing/2014/main" id="{9893AC4A-29B0-44AE-8CE5-26A7096591D7}"/>
              </a:ext>
            </a:extLst>
          </p:cNvPr>
          <p:cNvSpPr>
            <a:spLocks noGrp="1"/>
          </p:cNvSpPr>
          <p:nvPr>
            <p:ph type="body" sz="quarter" idx="19"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98491757"/>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userDrawn="1">
  <p:cSld name="1_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553357"/>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581025"/>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4" name="Appendix Link">
            <a:extLst>
              <a:ext uri="{FF2B5EF4-FFF2-40B4-BE49-F238E27FC236}">
                <a16:creationId xmlns:a16="http://schemas.microsoft.com/office/drawing/2014/main" id="{2C2257D7-2308-4360-85BA-37F9E2351455}"/>
              </a:ext>
            </a:extLst>
          </p:cNvPr>
          <p:cNvSpPr>
            <a:spLocks noGrp="1"/>
          </p:cNvSpPr>
          <p:nvPr>
            <p:ph type="body" sz="quarter" idx="12"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621539533"/>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3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6" name="Content Placeholder 5">
            <a:extLst>
              <a:ext uri="{FF2B5EF4-FFF2-40B4-BE49-F238E27FC236}">
                <a16:creationId xmlns:a16="http://schemas.microsoft.com/office/drawing/2014/main" id="{95FB06C8-11A0-4E73-A5CE-7801EB091162}"/>
              </a:ext>
            </a:extLst>
          </p:cNvPr>
          <p:cNvSpPr>
            <a:spLocks noGrp="1"/>
          </p:cNvSpPr>
          <p:nvPr>
            <p:ph sz="quarter" idx="12"/>
          </p:nvPr>
        </p:nvSpPr>
        <p:spPr>
          <a:xfrm>
            <a:off x="166688" y="6426200"/>
            <a:ext cx="8505825" cy="3111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6896867"/>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noAutofit/>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03133A46-43F0-4734-A847-009F11688B7F}"/>
              </a:ext>
            </a:extLst>
          </p:cNvPr>
          <p:cNvSpPr>
            <a:spLocks noGrp="1"/>
          </p:cNvSpPr>
          <p:nvPr>
            <p:ph type="body" sz="quarter" idx="14"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699026420"/>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noAutofit/>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106767289"/>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wo Compariso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4076700" cy="4971691"/>
          </a:xfrm>
          <a:prstGeom prst="rect">
            <a:avLst/>
          </a:prstGeo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257300"/>
            <a:ext cx="4076700" cy="4991100"/>
          </a:xfrm>
        </p:spPr>
        <p:txBody>
          <a:bodyPr>
            <a:noAutofit/>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D5840A85-FE10-45F4-81E4-A52DE2319ED9}"/>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63860899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One Main One Secondary">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5791200" cy="4971691"/>
          </a:xfrm>
          <a:prstGeom prst="rect">
            <a:avLst/>
          </a:prstGeom>
        </p:spPr>
        <p:txBody>
          <a:bodyPr>
            <a:noAutofit/>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6418052" y="1257300"/>
            <a:ext cx="2383047" cy="4991100"/>
          </a:xfrm>
        </p:spPr>
        <p:txBody>
          <a:bodyPr>
            <a:noAutofit/>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72A1E447-C26A-4D25-8792-9B7C6A839F37}"/>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787630181"/>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hree with Third as Accent">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noAutofit/>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1" y="4343400"/>
            <a:ext cx="5791200" cy="1905000"/>
          </a:xfrm>
        </p:spPr>
        <p:txBody>
          <a:bodyPr>
            <a:noAutofit/>
          </a:bodyPr>
          <a:lstStyle>
            <a:lvl1pPr>
              <a:defRPr/>
            </a:lvl1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id="{22432755-BCF5-451F-968D-CFFD10D87BE2}"/>
              </a:ext>
            </a:extLst>
          </p:cNvPr>
          <p:cNvSpPr>
            <a:spLocks noGrp="1"/>
          </p:cNvSpPr>
          <p:nvPr>
            <p:ph sz="quarter" idx="15" hasCustomPrompt="1"/>
          </p:nvPr>
        </p:nvSpPr>
        <p:spPr>
          <a:xfrm>
            <a:off x="6400800" y="4343400"/>
            <a:ext cx="2400300" cy="1905000"/>
          </a:xfrm>
        </p:spPr>
        <p:txBody>
          <a:bodyPr>
            <a:noAutofit/>
          </a:bodyPr>
          <a:lstStyle>
            <a:lvl1pPr>
              <a:defRPr/>
            </a:lvl1pPr>
          </a:lstStyle>
          <a:p>
            <a:pPr lvl="0"/>
            <a:r>
              <a:rPr lang="en-US" dirty="0"/>
              <a:t>Slide Content 3</a:t>
            </a:r>
          </a:p>
          <a:p>
            <a:pPr lvl="1"/>
            <a:r>
              <a:rPr lang="en-US" dirty="0"/>
              <a:t>Second level</a:t>
            </a:r>
          </a:p>
          <a:p>
            <a:pPr lvl="2"/>
            <a:r>
              <a:rPr lang="en-US" dirty="0"/>
              <a:t>Third level</a:t>
            </a:r>
          </a:p>
        </p:txBody>
      </p:sp>
      <p:sp>
        <p:nvSpPr>
          <p:cNvPr id="10" name="Appendix Link">
            <a:extLst>
              <a:ext uri="{FF2B5EF4-FFF2-40B4-BE49-F238E27FC236}">
                <a16:creationId xmlns:a16="http://schemas.microsoft.com/office/drawing/2014/main" id="{CA880A79-A85B-437C-BC20-FC23BDD36F54}"/>
              </a:ext>
            </a:extLst>
          </p:cNvPr>
          <p:cNvSpPr>
            <a:spLocks noGrp="1"/>
          </p:cNvSpPr>
          <p:nvPr>
            <p:ph type="body" sz="quarter" idx="16"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4225413414"/>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698500"/>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733425"/>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2" name="Appendix Link">
            <a:extLst>
              <a:ext uri="{FF2B5EF4-FFF2-40B4-BE49-F238E27FC236}">
                <a16:creationId xmlns:a16="http://schemas.microsoft.com/office/drawing/2014/main" id="{9893AC4A-29B0-44AE-8CE5-26A7096591D7}"/>
              </a:ext>
            </a:extLst>
          </p:cNvPr>
          <p:cNvSpPr>
            <a:spLocks noGrp="1"/>
          </p:cNvSpPr>
          <p:nvPr>
            <p:ph type="body" sz="quarter" idx="19"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186754369"/>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1_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553357"/>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581025"/>
          </a:xfr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4" name="Appendix Link">
            <a:extLst>
              <a:ext uri="{FF2B5EF4-FFF2-40B4-BE49-F238E27FC236}">
                <a16:creationId xmlns:a16="http://schemas.microsoft.com/office/drawing/2014/main" id="{2C2257D7-2308-4360-85BA-37F9E2351455}"/>
              </a:ext>
            </a:extLst>
          </p:cNvPr>
          <p:cNvSpPr>
            <a:spLocks noGrp="1"/>
          </p:cNvSpPr>
          <p:nvPr>
            <p:ph type="body" sz="quarter" idx="12"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404444337"/>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6D8A87-27FC-D44D-BEA2-B99DE4985C6A}" type="datetime1">
              <a:rPr lang="en-US" smtClean="0"/>
              <a:pPr/>
              <a:t>4/7/2024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16606628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2" name="Date Placeholder 1">
            <a:extLst>
              <a:ext uri="{FF2B5EF4-FFF2-40B4-BE49-F238E27FC236}">
                <a16:creationId xmlns:a16="http://schemas.microsoft.com/office/drawing/2014/main" id="{DA407189-3EC3-4B54-AD25-F4F5048FE3E7}"/>
              </a:ext>
            </a:extLst>
          </p:cNvPr>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4" name="Footer Placeholder 3">
            <a:extLst>
              <a:ext uri="{FF2B5EF4-FFF2-40B4-BE49-F238E27FC236}">
                <a16:creationId xmlns:a16="http://schemas.microsoft.com/office/drawing/2014/main" id="{221F6F73-93CB-4628-A755-BE069005375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3854A9E-873E-4ED7-ABDC-AAD926EB35F0}"/>
              </a:ext>
            </a:extLst>
          </p:cNvPr>
          <p:cNvSpPr>
            <a:spLocks noGrp="1"/>
          </p:cNvSpPr>
          <p:nvPr>
            <p:ph type="sldNum" sz="quarter" idx="12"/>
          </p:nvPr>
        </p:nvSpPr>
        <p:spPr/>
        <p:txBody>
          <a:bodyPr/>
          <a:lstStyle/>
          <a:p>
            <a:fld id="{200B2350-5261-4F5C-9DF5-EF0D264FC8D2}" type="slidenum">
              <a:rPr lang="en-US" smtClean="0"/>
              <a:pPr/>
              <a:t>‹#›</a:t>
            </a:fld>
            <a:endParaRPr lang="en-US" dirty="0"/>
          </a:p>
        </p:txBody>
      </p:sp>
      <p:sp>
        <p:nvSpPr>
          <p:cNvPr id="7" name="Title 6">
            <a:extLst>
              <a:ext uri="{FF2B5EF4-FFF2-40B4-BE49-F238E27FC236}">
                <a16:creationId xmlns:a16="http://schemas.microsoft.com/office/drawing/2014/main" id="{45487642-C1D2-47A5-915F-E01F87EBF4F2}"/>
              </a:ext>
            </a:extLst>
          </p:cNvPr>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730889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4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2"/>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5225678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2"/>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2" cstate="print">
            <a:alphaModFix/>
          </a:blip>
          <a:srcRect/>
          <a:stretch/>
        </p:blipFill>
        <p:spPr>
          <a:xfrm>
            <a:off x="443973" y="6429709"/>
            <a:ext cx="917999" cy="279914"/>
          </a:xfrm>
          <a:prstGeom prst="rect">
            <a:avLst/>
          </a:prstGeom>
          <a:noFill/>
          <a:ln>
            <a:noFill/>
          </a:ln>
        </p:spPr>
      </p:pic>
      <p:sp>
        <p:nvSpPr>
          <p:cNvPr id="12" name="TextBox 11"/>
          <p:cNvSpPr txBox="1"/>
          <p:nvPr userDrawn="1"/>
        </p:nvSpPr>
        <p:spPr>
          <a:xfrm>
            <a:off x="2699222" y="6429976"/>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13770717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nchor="t"/>
          <a:lstStyle/>
          <a:p>
            <a:r>
              <a:rPr lang="en-US" dirty="0"/>
              <a:t>Click to edit Master title style</a:t>
            </a:r>
          </a:p>
        </p:txBody>
      </p:sp>
      <p:sp>
        <p:nvSpPr>
          <p:cNvPr id="9" name="Footer Placeholder 3"/>
          <p:cNvSpPr>
            <a:spLocks noGrp="1"/>
          </p:cNvSpPr>
          <p:nvPr>
            <p:ph type="ftr" sz="quarter" idx="11"/>
          </p:nvPr>
        </p:nvSpPr>
        <p:spPr>
          <a:xfrm>
            <a:off x="93969" y="6172202"/>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913927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2"/>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Shape 15" descr="Pearson Logo"/>
          <p:cNvPicPr preferRelativeResize="0"/>
          <p:nvPr userDrawn="1"/>
        </p:nvPicPr>
        <p:blipFill rotWithShape="1">
          <a:blip r:embed="rId2" cstate="print">
            <a:alphaModFix/>
          </a:blip>
          <a:srcRect/>
          <a:stretch/>
        </p:blipFill>
        <p:spPr>
          <a:xfrm>
            <a:off x="443973" y="6429709"/>
            <a:ext cx="917999" cy="279914"/>
          </a:xfrm>
          <a:prstGeom prst="rect">
            <a:avLst/>
          </a:prstGeom>
          <a:noFill/>
          <a:ln>
            <a:noFill/>
          </a:ln>
        </p:spPr>
      </p:pic>
      <p:sp>
        <p:nvSpPr>
          <p:cNvPr id="9" name="TextBox 8"/>
          <p:cNvSpPr txBox="1"/>
          <p:nvPr userDrawn="1"/>
        </p:nvSpPr>
        <p:spPr>
          <a:xfrm>
            <a:off x="2699222" y="6429976"/>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784779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dirty="0"/>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Tree>
    <p:extLst>
      <p:ext uri="{BB962C8B-B14F-4D97-AF65-F5344CB8AC3E}">
        <p14:creationId xmlns:p14="http://schemas.microsoft.com/office/powerpoint/2010/main" val="3179896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2"/>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3"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23882353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2"/>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2"/>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2"/>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277424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76ADC3-CA36-6D4E-BE4E-4E167630A37B}" type="datetime1">
              <a:rPr lang="en-US" smtClean="0"/>
              <a:pPr/>
              <a:t>4/7/2024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2751260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2"/>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6" name="Shape 15" descr="Pearson Logo"/>
          <p:cNvPicPr preferRelativeResize="0"/>
          <p:nvPr userDrawn="1"/>
        </p:nvPicPr>
        <p:blipFill rotWithShape="1">
          <a:blip r:embed="rId2" cstate="print">
            <a:alphaModFix/>
          </a:blip>
          <a:srcRect/>
          <a:stretch/>
        </p:blipFill>
        <p:spPr>
          <a:xfrm>
            <a:off x="443973" y="6429709"/>
            <a:ext cx="917999" cy="279914"/>
          </a:xfrm>
          <a:prstGeom prst="rect">
            <a:avLst/>
          </a:prstGeom>
          <a:noFill/>
          <a:ln>
            <a:noFill/>
          </a:ln>
        </p:spPr>
      </p:pic>
      <p:sp>
        <p:nvSpPr>
          <p:cNvPr id="18" name="TextBox 17"/>
          <p:cNvSpPr txBox="1"/>
          <p:nvPr userDrawn="1"/>
        </p:nvSpPr>
        <p:spPr>
          <a:xfrm>
            <a:off x="2699222" y="6429976"/>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5477481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4"/>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4"/>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54965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51"/>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2"/>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3"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1014302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6" name="Title 7"/>
          <p:cNvSpPr>
            <a:spLocks noGrp="1"/>
          </p:cNvSpPr>
          <p:nvPr>
            <p:ph type="title"/>
          </p:nvPr>
        </p:nvSpPr>
        <p:spPr>
          <a:xfrm>
            <a:off x="457200" y="215372"/>
            <a:ext cx="8229600" cy="1097280"/>
          </a:xfrm>
        </p:spPr>
        <p:txBody>
          <a:bodyPr/>
          <a:lstStyle>
            <a:lvl1pPr>
              <a:defRPr sz="3600">
                <a:latin typeface="+mj-lt"/>
              </a:defRPr>
            </a:lvl1pPr>
          </a:lstStyle>
          <a:p>
            <a:r>
              <a:rPr lang="en-US" dirty="0"/>
              <a:t>Click to edit Master title style</a:t>
            </a:r>
          </a:p>
        </p:txBody>
      </p:sp>
      <p:sp>
        <p:nvSpPr>
          <p:cNvPr id="7" name="Content Placeholder 2"/>
          <p:cNvSpPr>
            <a:spLocks noGrp="1"/>
          </p:cNvSpPr>
          <p:nvPr>
            <p:ph idx="1"/>
          </p:nvPr>
        </p:nvSpPr>
        <p:spPr>
          <a:xfrm>
            <a:off x="457200" y="1600201"/>
            <a:ext cx="8229600" cy="914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57200" y="2667000"/>
            <a:ext cx="3886200" cy="2438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4419600" y="2667000"/>
            <a:ext cx="4267200" cy="2438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5640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45179917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wo Horizontal Main Placeholders">
    <p:spTree>
      <p:nvGrpSpPr>
        <p:cNvPr id="1" name=""/>
        <p:cNvGrpSpPr/>
        <p:nvPr/>
      </p:nvGrpSpPr>
      <p:grpSpPr>
        <a:xfrm>
          <a:off x="0" y="0"/>
          <a:ext cx="0" cy="0"/>
          <a:chOff x="0" y="0"/>
          <a:chExt cx="0" cy="0"/>
        </a:xfrm>
      </p:grpSpPr>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
        <p:nvSpPr>
          <p:cNvPr id="4" name="Title 3">
            <a:extLst>
              <a:ext uri="{FF2B5EF4-FFF2-40B4-BE49-F238E27FC236}">
                <a16:creationId xmlns:a16="http://schemas.microsoft.com/office/drawing/2014/main" id="{2A2C9899-A78A-4636-91B1-E9B5F6B503E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6032986"/>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716622720"/>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3331950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400"/>
            </a:lvl1pPr>
            <a:lvl2pPr>
              <a:defRPr sz="2400"/>
            </a:lvl2pPr>
            <a:lvl3pPr>
              <a:defRPr sz="2400"/>
            </a:lvl3pPr>
            <a:lvl4pPr>
              <a:defRPr sz="2400"/>
            </a:lvl4pPr>
            <a:lvl5pPr>
              <a:defRPr sz="2400"/>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8372349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lstStyle>
            <a:lvl1pPr>
              <a:defRPr>
                <a:solidFill>
                  <a:srgbClr val="002060"/>
                </a:solidFill>
              </a:defRPr>
            </a:lvl1p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571817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BD09D61-4356-9C49-AE76-4F5A0D6CA50C}" type="datetime1">
              <a:rPr lang="en-US" smtClean="0"/>
              <a:pPr/>
              <a:t>4/7/2024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15480828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4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9396472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8590051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2076282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nchor="t"/>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969999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4451551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3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dirty="0"/>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Tree>
    <p:extLst>
      <p:ext uri="{BB962C8B-B14F-4D97-AF65-F5344CB8AC3E}">
        <p14:creationId xmlns:p14="http://schemas.microsoft.com/office/powerpoint/2010/main" val="72175477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4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318206719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2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59669379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4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123008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_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2554003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A52D39-6E6C-6C4D-9F62-23A4724EBD26}" type="datetime1">
              <a:rPr lang="en-US" smtClean="0"/>
              <a:pPr/>
              <a:t>4/7/2024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13077153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userDrawn="1">
  <p:cSld name="2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6" name="Title 7"/>
          <p:cNvSpPr>
            <a:spLocks noGrp="1"/>
          </p:cNvSpPr>
          <p:nvPr>
            <p:ph type="title"/>
          </p:nvPr>
        </p:nvSpPr>
        <p:spPr>
          <a:xfrm>
            <a:off x="457200" y="215372"/>
            <a:ext cx="8229600" cy="1097280"/>
          </a:xfrm>
        </p:spPr>
        <p:txBody>
          <a:bodyPr/>
          <a:lstStyle>
            <a:lvl1pPr>
              <a:defRPr sz="3600">
                <a:latin typeface="+mj-lt"/>
              </a:defRPr>
            </a:lvl1pPr>
          </a:lstStyle>
          <a:p>
            <a:r>
              <a:rPr lang="en-US" dirty="0"/>
              <a:t>Click to edit Master title style</a:t>
            </a:r>
          </a:p>
        </p:txBody>
      </p:sp>
      <p:sp>
        <p:nvSpPr>
          <p:cNvPr id="7" name="Content Placeholder 2"/>
          <p:cNvSpPr>
            <a:spLocks noGrp="1"/>
          </p:cNvSpPr>
          <p:nvPr>
            <p:ph idx="1"/>
          </p:nvPr>
        </p:nvSpPr>
        <p:spPr>
          <a:xfrm>
            <a:off x="457200" y="1600201"/>
            <a:ext cx="8229600" cy="914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57200" y="2667000"/>
            <a:ext cx="3886200" cy="2438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4419600" y="2667000"/>
            <a:ext cx="4267200" cy="2438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4712716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548136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Title Slide W/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346105" y="2099014"/>
            <a:ext cx="3863458" cy="3863458"/>
            <a:chOff x="331115" y="2099014"/>
            <a:chExt cx="3863458" cy="3863458"/>
          </a:xfrm>
        </p:grpSpPr>
        <p:sp>
          <p:nvSpPr>
            <p:cNvPr id="13" name="Rectangle 12">
              <a:extLst>
                <a:ext uri="{FF2B5EF4-FFF2-40B4-BE49-F238E27FC236}">
                  <a16:creationId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p:ph type="ctrTitle" hasCustomPrompt="1"/>
          </p:nvPr>
        </p:nvSpPr>
        <p:spPr>
          <a:xfrm>
            <a:off x="621792" y="3140014"/>
            <a:ext cx="2788920" cy="1157665"/>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p:ph type="subTitle" idx="1" hasCustomPrompt="1"/>
          </p:nvPr>
        </p:nvSpPr>
        <p:spPr>
          <a:xfrm>
            <a:off x="621792" y="4261103"/>
            <a:ext cx="2788920" cy="612821"/>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p:ph type="body" sz="quarter" idx="10" hasCustomPrompt="1"/>
          </p:nvPr>
        </p:nvSpPr>
        <p:spPr>
          <a:xfrm>
            <a:off x="621792" y="5093208"/>
            <a:ext cx="2788920" cy="576185"/>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Tree>
    <p:extLst>
      <p:ext uri="{BB962C8B-B14F-4D97-AF65-F5344CB8AC3E}">
        <p14:creationId xmlns:p14="http://schemas.microsoft.com/office/powerpoint/2010/main" val="802053835"/>
      </p:ext>
    </p:extLst>
  </p:cSld>
  <p:clrMapOvr>
    <a:masterClrMapping/>
  </p:clrMapOvr>
  <p:extLst>
    <p:ext uri="{DCECCB84-F9BA-43D5-87BE-67443E8EF086}">
      <p15:sldGuideLst xmlns:p15="http://schemas.microsoft.com/office/powerpoint/2012/main">
        <p15:guide id="1" orient="horz" pos="957">
          <p15:clr>
            <a:srgbClr val="FBAE40"/>
          </p15:clr>
        </p15:guide>
        <p15:guide id="2" orient="horz" pos="4104">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Tree>
    <p:extLst>
      <p:ext uri="{BB962C8B-B14F-4D97-AF65-F5344CB8AC3E}">
        <p14:creationId xmlns:p14="http://schemas.microsoft.com/office/powerpoint/2010/main" val="3062221304"/>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Slide NO 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0" y="1452559"/>
            <a:ext cx="9144000" cy="4982750"/>
            <a:chOff x="0" y="1521567"/>
            <a:chExt cx="9144000" cy="4846438"/>
          </a:xfrm>
        </p:grpSpPr>
        <p:sp>
          <p:nvSpPr>
            <p:cNvPr id="11" name="Rectangle 10">
              <a:extLst>
                <a:ext uri="{FF2B5EF4-FFF2-40B4-BE49-F238E27FC236}">
                  <a16:creationId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777240" y="2985555"/>
            <a:ext cx="6521640" cy="873214"/>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p:ph type="subTitle" idx="1"/>
          </p:nvPr>
        </p:nvSpPr>
        <p:spPr>
          <a:xfrm>
            <a:off x="782058" y="3986784"/>
            <a:ext cx="4297680" cy="517585"/>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p:ph type="body" sz="quarter" idx="10"/>
          </p:nvPr>
        </p:nvSpPr>
        <p:spPr>
          <a:xfrm>
            <a:off x="777240" y="4718304"/>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14" name="Content Placeholder 5">
            <a:extLst>
              <a:ext uri="{FF2B5EF4-FFF2-40B4-BE49-F238E27FC236}">
                <a16:creationId xmlns:a16="http://schemas.microsoft.com/office/drawing/2014/main" id="{693BA5A3-DAB5-45C2-AE6D-5271B0A7976C}"/>
              </a:ext>
            </a:extLst>
          </p:cNvPr>
          <p:cNvSpPr>
            <a:spLocks noGrp="1"/>
          </p:cNvSpPr>
          <p:nvPr>
            <p:ph sz="quarter" idx="12"/>
          </p:nvPr>
        </p:nvSpPr>
        <p:spPr>
          <a:xfrm>
            <a:off x="166688" y="6426200"/>
            <a:ext cx="8505825" cy="311150"/>
          </a:xfrm>
          <a:prstGeom prst="rect">
            <a:avLst/>
          </a:prstGeom>
        </p:spPr>
        <p:txBody>
          <a:bodyPr/>
          <a:lstStyle>
            <a:lvl4pPr marL="1124712" indent="-320040">
              <a:spcBef>
                <a:spcPts val="1000"/>
              </a:spcBef>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24576207"/>
      </p:ext>
    </p:extLst>
  </p:cSld>
  <p:clrMapOvr>
    <a:masterClrMapping/>
  </p:clrMapOvr>
  <p:extLst>
    <p:ext uri="{DCECCB84-F9BA-43D5-87BE-67443E8EF086}">
      <p15:sldGuideLst xmlns:p15="http://schemas.microsoft.com/office/powerpoint/2012/main">
        <p15:guide id="1" orient="horz" pos="959">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2_Title Slide NO Cover">
    <p:spTree>
      <p:nvGrpSpPr>
        <p:cNvPr id="1" name=""/>
        <p:cNvGrpSpPr/>
        <p:nvPr/>
      </p:nvGrpSpPr>
      <p:grpSpPr>
        <a:xfrm>
          <a:off x="0" y="0"/>
          <a:ext cx="0" cy="0"/>
          <a:chOff x="0" y="0"/>
          <a:chExt cx="0" cy="0"/>
        </a:xfrm>
      </p:grpSpPr>
      <p:grpSp>
        <p:nvGrpSpPr>
          <p:cNvPr id="5" name="MHE altered Background, fixed">
            <a:extLst>
              <a:ext uri="{FF2B5EF4-FFF2-40B4-BE49-F238E27FC236}">
                <a16:creationId xmlns:a16="http://schemas.microsoft.com/office/drawing/2014/main" id="{7A14A7A9-A9D7-4A08-A24F-4D1C1F4C29CE}"/>
              </a:ext>
              <a:ext uri="{C183D7F6-B498-43B3-948B-1728B52AA6E4}">
                <adec:decorative xmlns:adec="http://schemas.microsoft.com/office/drawing/2017/decorative" val="1"/>
              </a:ext>
            </a:extLst>
          </p:cNvPr>
          <p:cNvGrpSpPr/>
          <p:nvPr userDrawn="1"/>
        </p:nvGrpSpPr>
        <p:grpSpPr>
          <a:xfrm>
            <a:off x="0" y="1446366"/>
            <a:ext cx="9143999" cy="4991100"/>
            <a:chOff x="0" y="1524000"/>
            <a:chExt cx="9143999" cy="4991100"/>
          </a:xfrm>
        </p:grpSpPr>
        <p:sp>
          <p:nvSpPr>
            <p:cNvPr id="12" name="Rectangle 11">
              <a:extLst>
                <a:ext uri="{FF2B5EF4-FFF2-40B4-BE49-F238E27FC236}">
                  <a16:creationId xmlns:a16="http://schemas.microsoft.com/office/drawing/2014/main" id="{9500492E-5EBE-C745-8EEE-F17D4BB4582E}"/>
                </a:ext>
              </a:extLst>
            </p:cNvPr>
            <p:cNvSpPr/>
            <p:nvPr userDrawn="1"/>
          </p:nvSpPr>
          <p:spPr>
            <a:xfrm>
              <a:off x="0" y="1524000"/>
              <a:ext cx="9143999" cy="4991100"/>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190500" y="2019300"/>
              <a:ext cx="8496300" cy="42672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567378" y="2593298"/>
            <a:ext cx="6980170" cy="1130559"/>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userDrawn="1">
            <p:ph type="subTitle" idx="1"/>
          </p:nvPr>
        </p:nvSpPr>
        <p:spPr>
          <a:xfrm>
            <a:off x="567378" y="3807503"/>
            <a:ext cx="4542020" cy="719352"/>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02310" y="466502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userDrawn="1">
            <p:ph type="body" sz="quarter" idx="10"/>
          </p:nvPr>
        </p:nvSpPr>
        <p:spPr>
          <a:xfrm>
            <a:off x="567378" y="4770769"/>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4" name="Long Copyright">
            <a:extLst>
              <a:ext uri="{FF2B5EF4-FFF2-40B4-BE49-F238E27FC236}">
                <a16:creationId xmlns:a16="http://schemas.microsoft.com/office/drawing/2014/main" id="{54514DA3-A928-4CD1-BFAE-B5DF399C4B36}"/>
              </a:ext>
            </a:extLst>
          </p:cNvPr>
          <p:cNvSpPr>
            <a:spLocks noGrp="1"/>
          </p:cNvSpPr>
          <p:nvPr userDrawn="1">
            <p:ph type="ftr" sz="quarter" idx="11"/>
          </p:nvPr>
        </p:nvSpPr>
        <p:spPr>
          <a:xfrm>
            <a:off x="0" y="6487064"/>
            <a:ext cx="9144000" cy="370935"/>
          </a:xfrm>
          <a:prstGeom prst="rect">
            <a:avLst/>
          </a:prstGeo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2539359332"/>
      </p:ext>
    </p:extLst>
  </p:cSld>
  <p:clrMapOvr>
    <a:masterClrMapping/>
  </p:clrMapOvr>
  <p:extLst>
    <p:ext uri="{DCECCB84-F9BA-43D5-87BE-67443E8EF086}">
      <p15:sldGuideLst xmlns:p15="http://schemas.microsoft.com/office/powerpoint/2012/main">
        <p15:guide id="1" orient="horz" pos="1272">
          <p15:clr>
            <a:srgbClr val="FBAE40"/>
          </p15:clr>
        </p15:guide>
        <p15:guide id="2" orient="horz" pos="3960">
          <p15:clr>
            <a:srgbClr val="FBAE40"/>
          </p15:clr>
        </p15:guide>
        <p15:guide id="3" pos="120">
          <p15:clr>
            <a:srgbClr val="FBAE40"/>
          </p15:clr>
        </p15:guide>
        <p15:guide id="4" pos="5472">
          <p15:clr>
            <a:srgbClr val="FBAE40"/>
          </p15:clr>
        </p15:guide>
        <p15:guide id="5" orient="horz" pos="226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668514452"/>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Horizontal Main Placeholders">
    <p:spTree>
      <p:nvGrpSpPr>
        <p:cNvPr id="1" name=""/>
        <p:cNvGrpSpPr/>
        <p:nvPr/>
      </p:nvGrpSpPr>
      <p:grpSpPr>
        <a:xfrm>
          <a:off x="0" y="0"/>
          <a:ext cx="0" cy="0"/>
          <a:chOff x="0" y="0"/>
          <a:chExt cx="0" cy="0"/>
        </a:xfrm>
      </p:grpSpPr>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
        <p:nvSpPr>
          <p:cNvPr id="4" name="Title 3">
            <a:extLst>
              <a:ext uri="{FF2B5EF4-FFF2-40B4-BE49-F238E27FC236}">
                <a16:creationId xmlns:a16="http://schemas.microsoft.com/office/drawing/2014/main" id="{2A2C9899-A78A-4636-91B1-E9B5F6B503E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57326382"/>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mpariso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4076700" cy="49716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257300"/>
            <a:ext cx="4076700"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D5840A85-FE10-45F4-81E4-A52DE2319ED9}"/>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714709172"/>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One Main One Secondary">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57912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6418052" y="1257300"/>
            <a:ext cx="2383047"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72A1E447-C26A-4D25-8792-9B7C6A839F37}"/>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921641457"/>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A0D7576-336A-3142-9309-086E8E405DD8}" type="datetime1">
              <a:rPr lang="en-US" smtClean="0"/>
              <a:pPr/>
              <a:t>4/7/2024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326627347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with Third as Accent">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1" y="4343400"/>
            <a:ext cx="5791200" cy="19050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id="{22432755-BCF5-451F-968D-CFFD10D87BE2}"/>
              </a:ext>
            </a:extLst>
          </p:cNvPr>
          <p:cNvSpPr>
            <a:spLocks noGrp="1"/>
          </p:cNvSpPr>
          <p:nvPr>
            <p:ph sz="quarter" idx="15" hasCustomPrompt="1"/>
          </p:nvPr>
        </p:nvSpPr>
        <p:spPr>
          <a:xfrm>
            <a:off x="6400800" y="4343400"/>
            <a:ext cx="2400300" cy="1905000"/>
          </a:xfrm>
        </p:spPr>
        <p:txBody>
          <a:bodyPr/>
          <a:lstStyle>
            <a:lvl1pPr>
              <a:defRPr/>
            </a:lvl1pPr>
          </a:lstStyle>
          <a:p>
            <a:pPr lvl="0"/>
            <a:r>
              <a:rPr lang="en-US" dirty="0"/>
              <a:t>Slide Content 3</a:t>
            </a:r>
          </a:p>
          <a:p>
            <a:pPr lvl="1"/>
            <a:r>
              <a:rPr lang="en-US" dirty="0"/>
              <a:t>Second level</a:t>
            </a:r>
          </a:p>
          <a:p>
            <a:pPr lvl="2"/>
            <a:r>
              <a:rPr lang="en-US" dirty="0"/>
              <a:t>Third level</a:t>
            </a:r>
          </a:p>
        </p:txBody>
      </p:sp>
      <p:sp>
        <p:nvSpPr>
          <p:cNvPr id="10" name="Appendix Link">
            <a:extLst>
              <a:ext uri="{FF2B5EF4-FFF2-40B4-BE49-F238E27FC236}">
                <a16:creationId xmlns:a16="http://schemas.microsoft.com/office/drawing/2014/main" id="{CA880A79-A85B-437C-BC20-FC23BDD36F54}"/>
              </a:ext>
            </a:extLst>
          </p:cNvPr>
          <p:cNvSpPr>
            <a:spLocks noGrp="1"/>
          </p:cNvSpPr>
          <p:nvPr>
            <p:ph type="body" sz="quarter" idx="16"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88814497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733425"/>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2" name="Appendix Link">
            <a:extLst>
              <a:ext uri="{FF2B5EF4-FFF2-40B4-BE49-F238E27FC236}">
                <a16:creationId xmlns:a16="http://schemas.microsoft.com/office/drawing/2014/main" id="{9893AC4A-29B0-44AE-8CE5-26A7096591D7}"/>
              </a:ext>
            </a:extLst>
          </p:cNvPr>
          <p:cNvSpPr>
            <a:spLocks noGrp="1"/>
          </p:cNvSpPr>
          <p:nvPr>
            <p:ph type="body" sz="quarter" idx="19"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14783975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1_Six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10"/>
            <a:ext cx="8458200" cy="612476"/>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2070496"/>
            <a:ext cx="8458200" cy="649138"/>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Content Placeholder 3">
            <a:extLst>
              <a:ext uri="{FF2B5EF4-FFF2-40B4-BE49-F238E27FC236}">
                <a16:creationId xmlns:a16="http://schemas.microsoft.com/office/drawing/2014/main" id="{3356A590-66B5-4770-8441-82DC031F56EA}"/>
              </a:ext>
            </a:extLst>
          </p:cNvPr>
          <p:cNvSpPr>
            <a:spLocks noGrp="1"/>
          </p:cNvSpPr>
          <p:nvPr>
            <p:ph sz="quarter" idx="15" hasCustomPrompt="1"/>
          </p:nvPr>
        </p:nvSpPr>
        <p:spPr>
          <a:xfrm>
            <a:off x="342900" y="2900944"/>
            <a:ext cx="8458200" cy="6731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1" name="Content Placeholder 4">
            <a:extLst>
              <a:ext uri="{FF2B5EF4-FFF2-40B4-BE49-F238E27FC236}">
                <a16:creationId xmlns:a16="http://schemas.microsoft.com/office/drawing/2014/main" id="{30BD29E5-BD7B-4CD0-9B09-8F8B24F89FBE}"/>
              </a:ext>
            </a:extLst>
          </p:cNvPr>
          <p:cNvSpPr>
            <a:spLocks noGrp="1"/>
          </p:cNvSpPr>
          <p:nvPr>
            <p:ph sz="quarter" idx="16" hasCustomPrompt="1"/>
          </p:nvPr>
        </p:nvSpPr>
        <p:spPr>
          <a:xfrm>
            <a:off x="342900" y="3755354"/>
            <a:ext cx="8458200" cy="698500"/>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3" name="Content Placeholder 5">
            <a:extLst>
              <a:ext uri="{FF2B5EF4-FFF2-40B4-BE49-F238E27FC236}">
                <a16:creationId xmlns:a16="http://schemas.microsoft.com/office/drawing/2014/main" id="{E908CA92-5DB2-4DC0-937B-1B178AA91781}"/>
              </a:ext>
            </a:extLst>
          </p:cNvPr>
          <p:cNvSpPr>
            <a:spLocks noGrp="1"/>
          </p:cNvSpPr>
          <p:nvPr>
            <p:ph sz="quarter" idx="17" hasCustomPrompt="1"/>
          </p:nvPr>
        </p:nvSpPr>
        <p:spPr>
          <a:xfrm>
            <a:off x="342900" y="4635164"/>
            <a:ext cx="8458200" cy="553357"/>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5" name="Content Placeholder 6">
            <a:extLst>
              <a:ext uri="{FF2B5EF4-FFF2-40B4-BE49-F238E27FC236}">
                <a16:creationId xmlns:a16="http://schemas.microsoft.com/office/drawing/2014/main" id="{8B728CCD-2639-461B-9841-57505AC13467}"/>
              </a:ext>
            </a:extLst>
          </p:cNvPr>
          <p:cNvSpPr>
            <a:spLocks noGrp="1"/>
          </p:cNvSpPr>
          <p:nvPr>
            <p:ph sz="quarter" idx="18" hasCustomPrompt="1"/>
          </p:nvPr>
        </p:nvSpPr>
        <p:spPr>
          <a:xfrm>
            <a:off x="342900" y="5514975"/>
            <a:ext cx="8458200" cy="581025"/>
          </a:xfr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14" name="Appendix Link">
            <a:extLst>
              <a:ext uri="{FF2B5EF4-FFF2-40B4-BE49-F238E27FC236}">
                <a16:creationId xmlns:a16="http://schemas.microsoft.com/office/drawing/2014/main" id="{2C2257D7-2308-4360-85BA-37F9E2351455}"/>
              </a:ext>
            </a:extLst>
          </p:cNvPr>
          <p:cNvSpPr>
            <a:spLocks noGrp="1"/>
          </p:cNvSpPr>
          <p:nvPr>
            <p:ph type="body" sz="quarter" idx="12"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433747836"/>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ClosingSlide">
    <p:spTree>
      <p:nvGrpSpPr>
        <p:cNvPr id="1" name=""/>
        <p:cNvGrpSpPr/>
        <p:nvPr/>
      </p:nvGrpSpPr>
      <p:grpSpPr>
        <a:xfrm>
          <a:off x="0" y="0"/>
          <a:ext cx="0" cy="0"/>
          <a:chOff x="0" y="0"/>
          <a:chExt cx="0" cy="0"/>
        </a:xfrm>
      </p:grpSpPr>
      <p:sp>
        <p:nvSpPr>
          <p:cNvPr id="2" name="Hidden Slide Title">
            <a:extLst>
              <a:ext uri="{FF2B5EF4-FFF2-40B4-BE49-F238E27FC236}">
                <a16:creationId xmlns:a16="http://schemas.microsoft.com/office/drawing/2014/main" id="{D3229D0C-04EF-482F-B26C-8D49CD33DBE3}"/>
              </a:ext>
            </a:extLst>
          </p:cNvPr>
          <p:cNvSpPr>
            <a:spLocks noGrp="1"/>
          </p:cNvSpPr>
          <p:nvPr>
            <p:ph type="title" hasCustomPrompt="1"/>
          </p:nvPr>
        </p:nvSpPr>
        <p:spPr>
          <a:xfrm>
            <a:off x="3425949" y="418391"/>
            <a:ext cx="2292103" cy="291823"/>
          </a:xfrm>
          <a:prstGeom prst="rect">
            <a:avLst/>
          </a:prstGeom>
        </p:spPr>
        <p:txBody>
          <a:bodyPr/>
          <a:lstStyle>
            <a:lvl1pPr>
              <a:defRPr>
                <a:solidFill>
                  <a:schemeClr val="tx1"/>
                </a:solidFill>
              </a:defRPr>
            </a:lvl1pPr>
          </a:lstStyle>
          <a:p>
            <a:r>
              <a:rPr lang="en-US" dirty="0"/>
              <a:t>Add hidden title here </a:t>
            </a:r>
          </a:p>
        </p:txBody>
      </p:sp>
      <p:pic>
        <p:nvPicPr>
          <p:cNvPr id="6" name="MGH Logo">
            <a:extLst>
              <a:ext uri="{FF2B5EF4-FFF2-40B4-BE49-F238E27FC236}">
                <a16:creationId xmlns:a16="http://schemas.microsoft.com/office/drawing/2014/main" id="{60DCFDF5-2A5B-440E-888A-BC0BFEF9FF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0211" y="1005697"/>
            <a:ext cx="2443579" cy="2443579"/>
          </a:xfrm>
          <a:prstGeom prst="rect">
            <a:avLst/>
          </a:prstGeom>
        </p:spPr>
      </p:pic>
      <p:sp>
        <p:nvSpPr>
          <p:cNvPr id="3" name="Long Copyright">
            <a:extLst>
              <a:ext uri="{FF2B5EF4-FFF2-40B4-BE49-F238E27FC236}">
                <a16:creationId xmlns:a16="http://schemas.microsoft.com/office/drawing/2014/main" id="{9AB572CE-E262-4FA6-8D47-02F068ADD1BE}"/>
              </a:ext>
            </a:extLst>
          </p:cNvPr>
          <p:cNvSpPr>
            <a:spLocks noGrp="1"/>
          </p:cNvSpPr>
          <p:nvPr>
            <p:ph type="ftr" sz="quarter" idx="10"/>
          </p:nvPr>
        </p:nvSpPr>
        <p:spPr>
          <a:xfrm>
            <a:off x="0" y="6487064"/>
            <a:ext cx="9144000" cy="370936"/>
          </a:xfrm>
        </p:spPr>
        <p:txBody>
          <a:bodyPr/>
          <a:lstStyle>
            <a:lvl1pPr algn="ctr">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
        <p:nvSpPr>
          <p:cNvPr id="9" name="MGH Tagline">
            <a:extLst>
              <a:ext uri="{FF2B5EF4-FFF2-40B4-BE49-F238E27FC236}">
                <a16:creationId xmlns:a16="http://schemas.microsoft.com/office/drawing/2014/main" id="{F040BF5C-A78D-440C-93DF-72F3F641F3F1}"/>
              </a:ext>
            </a:extLst>
          </p:cNvPr>
          <p:cNvSpPr txBox="1"/>
          <p:nvPr userDrawn="1"/>
        </p:nvSpPr>
        <p:spPr>
          <a:xfrm>
            <a:off x="1730746" y="3796682"/>
            <a:ext cx="5682508" cy="4690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4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Because learning changes everything.</a:t>
            </a:r>
            <a:r>
              <a:rPr kumimoji="0" lang="en-US" sz="1400" b="0" i="0" u="none" strike="noStrike" kern="1200" cap="none" spc="40" normalizeH="0" baseline="60000" noProof="0" dirty="0">
                <a:ln>
                  <a:noFill/>
                </a:ln>
                <a:solidFill>
                  <a:srgbClr val="000000"/>
                </a:solidFill>
                <a:effectLst/>
                <a:uLnTx/>
                <a:uFillTx/>
                <a:latin typeface="Arial" panose="020B0604020202020204" pitchFamily="34" charset="0"/>
                <a:ea typeface="Calibri" panose="020F0502020204030204" pitchFamily="34" charset="0"/>
                <a:cs typeface="+mn-cs"/>
              </a:rPr>
              <a:t>®</a:t>
            </a:r>
            <a:endParaRPr kumimoji="0" lang="en-US" sz="2400" b="0" i="0" u="none" strike="noStrike" kern="1200" cap="none" spc="40" normalizeH="0" baseline="60000" noProof="0" dirty="0">
              <a:ln>
                <a:noFill/>
              </a:ln>
              <a:solidFill>
                <a:srgbClr val="000000"/>
              </a:solidFill>
              <a:effectLst/>
              <a:uLnTx/>
              <a:uFillTx/>
              <a:latin typeface="+mn-lt"/>
              <a:ea typeface="+mn-ea"/>
              <a:cs typeface="+mn-cs"/>
            </a:endParaRPr>
          </a:p>
        </p:txBody>
      </p:sp>
      <p:sp>
        <p:nvSpPr>
          <p:cNvPr id="10" name="MGH URL">
            <a:extLst>
              <a:ext uri="{FF2B5EF4-FFF2-40B4-BE49-F238E27FC236}">
                <a16:creationId xmlns:a16="http://schemas.microsoft.com/office/drawing/2014/main" id="{2215B5DD-E18E-478F-81B9-79BA83A9A251}"/>
              </a:ext>
            </a:extLst>
          </p:cNvPr>
          <p:cNvSpPr txBox="1"/>
          <p:nvPr userDrawn="1"/>
        </p:nvSpPr>
        <p:spPr>
          <a:xfrm>
            <a:off x="3269085" y="5329121"/>
            <a:ext cx="2605831"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mn-lt"/>
                <a:ea typeface="+mn-ea"/>
                <a:cs typeface="+mn-cs"/>
              </a:rPr>
              <a:t>www.mheducation.com</a:t>
            </a:r>
            <a:endParaRPr kumimoji="0" lang="en-US" sz="2000" b="0" i="0" u="none" strike="noStrike" kern="1200" cap="none" spc="0" normalizeH="0" baseline="0" noProof="0" dirty="0">
              <a:ln>
                <a:noFill/>
              </a:ln>
              <a:solidFill>
                <a:srgbClr val="000000"/>
              </a:solidFill>
              <a:effectLst/>
              <a:uLnTx/>
              <a:uFillTx/>
              <a:latin typeface="+mn-lt"/>
              <a:ea typeface="+mn-ea"/>
              <a:cs typeface="+mn-cs"/>
            </a:endParaRPr>
          </a:p>
        </p:txBody>
      </p:sp>
    </p:spTree>
    <p:extLst>
      <p:ext uri="{BB962C8B-B14F-4D97-AF65-F5344CB8AC3E}">
        <p14:creationId xmlns:p14="http://schemas.microsoft.com/office/powerpoint/2010/main" val="331177077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ClosingSlide">
    <p:spTree>
      <p:nvGrpSpPr>
        <p:cNvPr id="1" name=""/>
        <p:cNvGrpSpPr/>
        <p:nvPr/>
      </p:nvGrpSpPr>
      <p:grpSpPr>
        <a:xfrm>
          <a:off x="0" y="0"/>
          <a:ext cx="0" cy="0"/>
          <a:chOff x="0" y="0"/>
          <a:chExt cx="0" cy="0"/>
        </a:xfrm>
      </p:grpSpPr>
      <p:sp>
        <p:nvSpPr>
          <p:cNvPr id="2" name="Hidden Slide Title">
            <a:extLst>
              <a:ext uri="{FF2B5EF4-FFF2-40B4-BE49-F238E27FC236}">
                <a16:creationId xmlns:a16="http://schemas.microsoft.com/office/drawing/2014/main" id="{D3229D0C-04EF-482F-B26C-8D49CD33DBE3}"/>
              </a:ext>
            </a:extLst>
          </p:cNvPr>
          <p:cNvSpPr>
            <a:spLocks noGrp="1"/>
          </p:cNvSpPr>
          <p:nvPr>
            <p:ph type="title" hasCustomPrompt="1"/>
          </p:nvPr>
        </p:nvSpPr>
        <p:spPr>
          <a:xfrm>
            <a:off x="3425949" y="418391"/>
            <a:ext cx="2292103" cy="291823"/>
          </a:xfrm>
          <a:prstGeom prst="rect">
            <a:avLst/>
          </a:prstGeom>
        </p:spPr>
        <p:txBody>
          <a:bodyPr/>
          <a:lstStyle>
            <a:lvl1pPr>
              <a:defRPr>
                <a:solidFill>
                  <a:schemeClr val="tx1"/>
                </a:solidFill>
              </a:defRPr>
            </a:lvl1pPr>
          </a:lstStyle>
          <a:p>
            <a:r>
              <a:rPr lang="en-US" dirty="0"/>
              <a:t>Add hidden title here </a:t>
            </a:r>
          </a:p>
        </p:txBody>
      </p:sp>
      <p:pic>
        <p:nvPicPr>
          <p:cNvPr id="6" name="MGH Logo">
            <a:extLst>
              <a:ext uri="{FF2B5EF4-FFF2-40B4-BE49-F238E27FC236}">
                <a16:creationId xmlns:a16="http://schemas.microsoft.com/office/drawing/2014/main" id="{60DCFDF5-2A5B-440E-888A-BC0BFEF9FF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350211" y="1005697"/>
            <a:ext cx="2443579" cy="2443579"/>
          </a:xfrm>
          <a:prstGeom prst="rect">
            <a:avLst/>
          </a:prstGeom>
        </p:spPr>
      </p:pic>
      <p:sp>
        <p:nvSpPr>
          <p:cNvPr id="9" name="MGH Tagline">
            <a:extLst>
              <a:ext uri="{FF2B5EF4-FFF2-40B4-BE49-F238E27FC236}">
                <a16:creationId xmlns:a16="http://schemas.microsoft.com/office/drawing/2014/main" id="{F040BF5C-A78D-440C-93DF-72F3F641F3F1}"/>
              </a:ext>
            </a:extLst>
          </p:cNvPr>
          <p:cNvSpPr txBox="1"/>
          <p:nvPr userDrawn="1"/>
        </p:nvSpPr>
        <p:spPr>
          <a:xfrm>
            <a:off x="1730746" y="3796682"/>
            <a:ext cx="5682508" cy="4690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40" normalizeH="0" baseline="0" noProof="0" dirty="0">
                <a:ln>
                  <a:noFill/>
                </a:ln>
                <a:solidFill>
                  <a:srgbClr val="000000"/>
                </a:solidFill>
                <a:effectLst/>
                <a:uLnTx/>
                <a:uFillTx/>
                <a:latin typeface="Arial" panose="020B0604020202020204" pitchFamily="34" charset="0"/>
                <a:ea typeface="Calibri" panose="020F0502020204030204" pitchFamily="34" charset="0"/>
                <a:cs typeface="+mn-cs"/>
              </a:rPr>
              <a:t>Because learning changes everything.</a:t>
            </a:r>
            <a:r>
              <a:rPr kumimoji="0" lang="en-US" sz="1400" b="0" i="0" u="none" strike="noStrike" kern="1200" cap="none" spc="40" normalizeH="0" baseline="60000" noProof="0" dirty="0">
                <a:ln>
                  <a:noFill/>
                </a:ln>
                <a:solidFill>
                  <a:srgbClr val="000000"/>
                </a:solidFill>
                <a:effectLst/>
                <a:uLnTx/>
                <a:uFillTx/>
                <a:latin typeface="Arial" panose="020B0604020202020204" pitchFamily="34" charset="0"/>
                <a:ea typeface="Calibri" panose="020F0502020204030204" pitchFamily="34" charset="0"/>
                <a:cs typeface="+mn-cs"/>
              </a:rPr>
              <a:t>®</a:t>
            </a:r>
            <a:endParaRPr kumimoji="0" lang="en-US" sz="2400" b="0" i="0" u="none" strike="noStrike" kern="1200" cap="none" spc="40" normalizeH="0" baseline="60000" noProof="0" dirty="0">
              <a:ln>
                <a:noFill/>
              </a:ln>
              <a:solidFill>
                <a:srgbClr val="000000"/>
              </a:solidFill>
              <a:effectLst/>
              <a:uLnTx/>
              <a:uFillTx/>
              <a:latin typeface="+mn-lt"/>
              <a:ea typeface="+mn-ea"/>
              <a:cs typeface="+mn-cs"/>
            </a:endParaRPr>
          </a:p>
        </p:txBody>
      </p:sp>
      <p:sp>
        <p:nvSpPr>
          <p:cNvPr id="10" name="MGH URL">
            <a:extLst>
              <a:ext uri="{FF2B5EF4-FFF2-40B4-BE49-F238E27FC236}">
                <a16:creationId xmlns:a16="http://schemas.microsoft.com/office/drawing/2014/main" id="{2215B5DD-E18E-478F-81B9-79BA83A9A251}"/>
              </a:ext>
            </a:extLst>
          </p:cNvPr>
          <p:cNvSpPr txBox="1"/>
          <p:nvPr userDrawn="1"/>
        </p:nvSpPr>
        <p:spPr>
          <a:xfrm>
            <a:off x="3269085" y="5329121"/>
            <a:ext cx="2605831" cy="33855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mn-lt"/>
                <a:ea typeface="+mn-ea"/>
                <a:cs typeface="+mn-cs"/>
              </a:rPr>
              <a:t>www.mheducation.com</a:t>
            </a:r>
            <a:endParaRPr kumimoji="0" lang="en-US" sz="2000" b="0" i="0" u="none" strike="noStrike" kern="1200" cap="none" spc="0" normalizeH="0" baseline="0" noProof="0" dirty="0">
              <a:ln>
                <a:noFill/>
              </a:ln>
              <a:solidFill>
                <a:srgbClr val="000000"/>
              </a:solidFill>
              <a:effectLst/>
              <a:uLnTx/>
              <a:uFillTx/>
              <a:latin typeface="+mn-lt"/>
              <a:ea typeface="+mn-ea"/>
              <a:cs typeface="+mn-cs"/>
            </a:endParaRPr>
          </a:p>
        </p:txBody>
      </p:sp>
      <p:sp>
        <p:nvSpPr>
          <p:cNvPr id="5" name="Content Placeholder 4">
            <a:extLst>
              <a:ext uri="{FF2B5EF4-FFF2-40B4-BE49-F238E27FC236}">
                <a16:creationId xmlns:a16="http://schemas.microsoft.com/office/drawing/2014/main" id="{BF25DC59-5AB2-417D-B46A-F09F380F8F67}"/>
              </a:ext>
            </a:extLst>
          </p:cNvPr>
          <p:cNvSpPr>
            <a:spLocks noGrp="1"/>
          </p:cNvSpPr>
          <p:nvPr>
            <p:ph sz="quarter" idx="10"/>
          </p:nvPr>
        </p:nvSpPr>
        <p:spPr>
          <a:xfrm>
            <a:off x="277813" y="6526213"/>
            <a:ext cx="8699500" cy="204787"/>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29502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Appendix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6CA9270-FD0E-4B64-B0D8-24095E6A2959}"/>
              </a:ext>
            </a:extLst>
          </p:cNvPr>
          <p:cNvSpPr>
            <a:spLocks noGrp="1"/>
          </p:cNvSpPr>
          <p:nvPr>
            <p:ph type="title" hasCustomPrompt="1"/>
          </p:nvPr>
        </p:nvSpPr>
        <p:spPr>
          <a:xfrm>
            <a:off x="342899" y="2366309"/>
            <a:ext cx="7696919" cy="526936"/>
          </a:xfrm>
          <a:prstGeom prst="rect">
            <a:avLst/>
          </a:prstGeom>
        </p:spPr>
        <p:txBody>
          <a:bodyPr anchor="ctr"/>
          <a:lstStyle>
            <a:lvl1pPr>
              <a:defRPr/>
            </a:lvl1pPr>
          </a:lstStyle>
          <a:p>
            <a:r>
              <a:rPr lang="en-US" dirty="0"/>
              <a:t>Accessibility Content: Text Alternatives for Images</a:t>
            </a:r>
          </a:p>
        </p:txBody>
      </p:sp>
      <p:sp>
        <p:nvSpPr>
          <p:cNvPr id="3" name="Slide Number Placeholder">
            <a:extLst>
              <a:ext uri="{FF2B5EF4-FFF2-40B4-BE49-F238E27FC236}">
                <a16:creationId xmlns:a16="http://schemas.microsoft.com/office/drawing/2014/main" id="{0B6E1DCB-9B8A-423D-B48B-2CCDE624B45C}"/>
              </a:ext>
            </a:extLst>
          </p:cNvPr>
          <p:cNvSpPr>
            <a:spLocks noGrp="1"/>
          </p:cNvSpPr>
          <p:nvPr>
            <p:ph type="sldNum" sz="quarter" idx="10"/>
          </p:nvPr>
        </p:nvSpPr>
        <p:spPr>
          <a:xfrm>
            <a:off x="8637202" y="6682314"/>
            <a:ext cx="342900" cy="143831"/>
          </a:xfrm>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6376094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Misc. Divi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C0136BE0-3F2D-44D5-B125-B7A30D2C8896}"/>
              </a:ext>
            </a:extLst>
          </p:cNvPr>
          <p:cNvSpPr>
            <a:spLocks noGrp="1"/>
          </p:cNvSpPr>
          <p:nvPr>
            <p:ph type="title"/>
          </p:nvPr>
        </p:nvSpPr>
        <p:spPr>
          <a:xfrm>
            <a:off x="339450" y="117244"/>
            <a:ext cx="6065851" cy="730970"/>
          </a:xfrm>
          <a:prstGeom prst="rect">
            <a:avLst/>
          </a:prstGeom>
        </p:spPr>
        <p:txBody>
          <a:bodyPr/>
          <a:lstStyle/>
          <a:p>
            <a:r>
              <a:rPr lang="en-US" dirty="0"/>
              <a:t>Click to edit Master title style</a:t>
            </a:r>
          </a:p>
        </p:txBody>
      </p:sp>
      <p:sp>
        <p:nvSpPr>
          <p:cNvPr id="3" name="Slide Number Placeholder">
            <a:extLst>
              <a:ext uri="{FF2B5EF4-FFF2-40B4-BE49-F238E27FC236}">
                <a16:creationId xmlns:a16="http://schemas.microsoft.com/office/drawing/2014/main" id="{FA117DCA-6A6D-48B9-9002-DA1E4814BF99}"/>
              </a:ext>
            </a:extLst>
          </p:cNvPr>
          <p:cNvSpPr>
            <a:spLocks noGrp="1"/>
          </p:cNvSpPr>
          <p:nvPr>
            <p:ph type="sldNum" sz="quarter" idx="10"/>
          </p:nvPr>
        </p:nvSpPr>
        <p:spPr/>
        <p:txBody>
          <a:bodyPr/>
          <a:lstStyle/>
          <a:p>
            <a:fld id="{68151E55-6873-49E2-B8D5-2F265E6F1973}" type="slidenum">
              <a:rPr lang="en-US" smtClean="0"/>
              <a:pPr/>
              <a:t>‹#›</a:t>
            </a:fld>
            <a:endParaRPr lang="en-US" dirty="0"/>
          </a:p>
        </p:txBody>
      </p:sp>
      <p:sp>
        <p:nvSpPr>
          <p:cNvPr id="5" name="Content Placeholder">
            <a:extLst>
              <a:ext uri="{FF2B5EF4-FFF2-40B4-BE49-F238E27FC236}">
                <a16:creationId xmlns:a16="http://schemas.microsoft.com/office/drawing/2014/main" id="{DA8444E8-1445-4AB7-85DD-90449330C005}"/>
              </a:ext>
            </a:extLst>
          </p:cNvPr>
          <p:cNvSpPr>
            <a:spLocks noGrp="1"/>
          </p:cNvSpPr>
          <p:nvPr>
            <p:ph sz="quarter" idx="11" hasCustomPrompt="1"/>
          </p:nvPr>
        </p:nvSpPr>
        <p:spPr>
          <a:xfrm>
            <a:off x="342900" y="1973249"/>
            <a:ext cx="6477000" cy="4343400"/>
          </a:xfrm>
        </p:spPr>
        <p:txBody>
          <a:bodyPr/>
          <a:lstStyle>
            <a:lvl1pPr>
              <a:defRPr/>
            </a:lvl1pPr>
            <a:lvl2pPr marL="344488" indent="-342900">
              <a:buFont typeface="Arial" panose="020B0604020202020204" pitchFamily="34" charset="0"/>
              <a:buChar char="•"/>
              <a:defRPr/>
            </a:lvl2pPr>
            <a:lvl3pPr>
              <a:defRPr/>
            </a:lvl3pPr>
            <a:lvl4pPr>
              <a:defRPr/>
            </a:lvl4pPr>
          </a:lstStyle>
          <a:p>
            <a:pPr lvl="0"/>
            <a:r>
              <a:rPr lang="en-US" dirty="0"/>
              <a:t>Slide Content</a:t>
            </a:r>
          </a:p>
          <a:p>
            <a:pPr lvl="2"/>
            <a:r>
              <a:rPr lang="en-US" dirty="0"/>
              <a:t>Second level</a:t>
            </a:r>
          </a:p>
          <a:p>
            <a:pPr lvl="3"/>
            <a:r>
              <a:rPr lang="en-US" dirty="0"/>
              <a:t>Third level</a:t>
            </a:r>
          </a:p>
        </p:txBody>
      </p:sp>
    </p:spTree>
    <p:extLst>
      <p:ext uri="{BB962C8B-B14F-4D97-AF65-F5344CB8AC3E}">
        <p14:creationId xmlns:p14="http://schemas.microsoft.com/office/powerpoint/2010/main" val="2419782178"/>
      </p:ext>
    </p:extLst>
  </p:cSld>
  <p:clrMapOvr>
    <a:masterClrMapping/>
  </p:clrMapOvr>
  <p:extLst>
    <p:ext uri="{DCECCB84-F9BA-43D5-87BE-67443E8EF086}">
      <p15:sldGuideLst xmlns:p15="http://schemas.microsoft.com/office/powerpoint/2012/main"/>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Appendix-One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49380"/>
            <a:ext cx="8458200" cy="822237"/>
          </a:xfrm>
          <a:prstGeom prst="rect">
            <a:avLst/>
          </a:prstGeom>
        </p:spPr>
        <p:txBody>
          <a:bodyPr anchor="ctr"/>
          <a:lstStyle>
            <a:lvl1pPr>
              <a:defRPr sz="2400"/>
            </a:lvl1pPr>
          </a:lstStyle>
          <a:p>
            <a:r>
              <a:rPr lang="en-US" dirty="0"/>
              <a:t>Slide Title</a:t>
            </a:r>
            <a:br>
              <a:rPr lang="en-US" dirty="0"/>
            </a:br>
            <a:endParaRPr lang="en-US" dirty="0"/>
          </a:p>
        </p:txBody>
      </p:sp>
      <p:sp>
        <p:nvSpPr>
          <p:cNvPr id="6" name="Return to main slide Link 1">
            <a:extLst>
              <a:ext uri="{FF2B5EF4-FFF2-40B4-BE49-F238E27FC236}">
                <a16:creationId xmlns:a16="http://schemas.microsoft.com/office/drawing/2014/main" id="{F538FEEA-434F-404A-8A40-5F717D6CB596}"/>
              </a:ext>
            </a:extLst>
          </p:cNvPr>
          <p:cNvSpPr>
            <a:spLocks noGrp="1"/>
          </p:cNvSpPr>
          <p:nvPr>
            <p:ph type="body" sz="quarter" idx="14" hasCustomPrompt="1"/>
          </p:nvPr>
        </p:nvSpPr>
        <p:spPr>
          <a:xfrm>
            <a:off x="3081587" y="1201138"/>
            <a:ext cx="2980826" cy="225425"/>
          </a:xfrm>
        </p:spPr>
        <p:txBody>
          <a:bodyPr anchor="ctr">
            <a:noAutofit/>
          </a:bodyPr>
          <a:lstStyle>
            <a:lvl1pPr algn="ctr">
              <a:defRPr sz="1200"/>
            </a:lvl1pPr>
          </a:lstStyle>
          <a:p>
            <a:pPr lvl="0"/>
            <a:r>
              <a:rPr lang="en-US" dirty="0"/>
              <a:t>Return to parent-slide containing images.</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556084"/>
            <a:ext cx="8458200" cy="4692316"/>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10" name="Return to main slide Link 2">
            <a:extLst>
              <a:ext uri="{FF2B5EF4-FFF2-40B4-BE49-F238E27FC236}">
                <a16:creationId xmlns:a16="http://schemas.microsoft.com/office/drawing/2014/main" id="{D8AF3780-479B-4486-8AEE-B0E29BE2F870}"/>
              </a:ext>
            </a:extLst>
          </p:cNvPr>
          <p:cNvSpPr>
            <a:spLocks noGrp="1"/>
          </p:cNvSpPr>
          <p:nvPr>
            <p:ph type="body" sz="quarter" idx="15" hasCustomPrompt="1"/>
          </p:nvPr>
        </p:nvSpPr>
        <p:spPr>
          <a:xfrm>
            <a:off x="3092111" y="6350211"/>
            <a:ext cx="2959779" cy="228600"/>
          </a:xfr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188589024"/>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Appendix-Two Comparison Placeholders With Identifiers">
    <p:spTree>
      <p:nvGrpSpPr>
        <p:cNvPr id="1" name=""/>
        <p:cNvGrpSpPr/>
        <p:nvPr/>
      </p:nvGrpSpPr>
      <p:grpSpPr>
        <a:xfrm>
          <a:off x="0" y="0"/>
          <a:ext cx="0" cy="0"/>
          <a:chOff x="0" y="0"/>
          <a:chExt cx="0" cy="0"/>
        </a:xfrm>
      </p:grpSpPr>
      <p:sp>
        <p:nvSpPr>
          <p:cNvPr id="10" name="Slide Title">
            <a:extLst>
              <a:ext uri="{FF2B5EF4-FFF2-40B4-BE49-F238E27FC236}">
                <a16:creationId xmlns:a16="http://schemas.microsoft.com/office/drawing/2014/main" id="{4D3A09E2-C861-4D48-B4DB-F718B64FF46D}"/>
              </a:ext>
            </a:extLst>
          </p:cNvPr>
          <p:cNvSpPr txBox="1">
            <a:spLocks/>
          </p:cNvSpPr>
          <p:nvPr userDrawn="1"/>
        </p:nvSpPr>
        <p:spPr>
          <a:xfrm>
            <a:off x="342900" y="235525"/>
            <a:ext cx="8458200" cy="8222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a:lstStyle>
          <a:p>
            <a:r>
              <a:rPr lang="en-US" dirty="0"/>
              <a:t>Slide Title</a:t>
            </a:r>
            <a:br>
              <a:rPr lang="en-US" dirty="0"/>
            </a:br>
            <a:endParaRPr lang="en-US" dirty="0"/>
          </a:p>
        </p:txBody>
      </p:sp>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304800"/>
            <a:ext cx="8458200" cy="678611"/>
          </a:xfrm>
          <a:prstGeom prst="rect">
            <a:avLst/>
          </a:prstGeom>
        </p:spPr>
        <p:txBody>
          <a:bodyPr anchor="ctr"/>
          <a:lstStyle>
            <a:lvl1pPr>
              <a:defRPr sz="2400"/>
            </a:lvl1pPr>
          </a:lstStyle>
          <a:p>
            <a:r>
              <a:rPr lang="en-US" dirty="0"/>
              <a:t>Slide Title</a:t>
            </a:r>
            <a:br>
              <a:rPr lang="en-US" dirty="0"/>
            </a:br>
            <a:endParaRPr lang="en-US" dirty="0"/>
          </a:p>
        </p:txBody>
      </p:sp>
      <p:sp>
        <p:nvSpPr>
          <p:cNvPr id="9" name="Return to main slide Link 1">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3081528" y="1059828"/>
            <a:ext cx="2980944" cy="228600"/>
          </a:xfrm>
          <a:prstGeom prst="rect">
            <a:avLst/>
          </a:prstGeo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8" name="Image Identifier 1">
            <a:extLst>
              <a:ext uri="{FF2B5EF4-FFF2-40B4-BE49-F238E27FC236}">
                <a16:creationId xmlns:a16="http://schemas.microsoft.com/office/drawing/2014/main" id="{C828D23C-A7ED-420E-B199-2D8CCF24D6BE}"/>
              </a:ext>
            </a:extLst>
          </p:cNvPr>
          <p:cNvSpPr>
            <a:spLocks noGrp="1"/>
          </p:cNvSpPr>
          <p:nvPr>
            <p:ph type="body" sz="quarter" idx="15" hasCustomPrompt="1"/>
          </p:nvPr>
        </p:nvSpPr>
        <p:spPr>
          <a:xfrm>
            <a:off x="365125" y="1410562"/>
            <a:ext cx="4076700" cy="392112"/>
          </a:xfrm>
        </p:spPr>
        <p:txBody>
          <a:bodyPr/>
          <a:lstStyle>
            <a:lvl1pPr>
              <a:defRPr/>
            </a:lvl1pPr>
          </a:lstStyle>
          <a:p>
            <a:pPr lvl="0"/>
            <a:r>
              <a:rPr lang="en-US" dirty="0"/>
              <a:t>Image Identifier 1</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933303"/>
            <a:ext cx="4076700" cy="4315097"/>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11" name="Image Identifier 2">
            <a:extLst>
              <a:ext uri="{FF2B5EF4-FFF2-40B4-BE49-F238E27FC236}">
                <a16:creationId xmlns:a16="http://schemas.microsoft.com/office/drawing/2014/main" id="{7DBCEA22-E8D2-4B8A-B55C-3FFA6FAB317C}"/>
              </a:ext>
            </a:extLst>
          </p:cNvPr>
          <p:cNvSpPr>
            <a:spLocks noGrp="1"/>
          </p:cNvSpPr>
          <p:nvPr>
            <p:ph type="body" sz="quarter" idx="16" hasCustomPrompt="1"/>
          </p:nvPr>
        </p:nvSpPr>
        <p:spPr>
          <a:xfrm>
            <a:off x="4715145" y="1410562"/>
            <a:ext cx="4078224" cy="393192"/>
          </a:xfrm>
        </p:spPr>
        <p:txBody>
          <a:bodyPr/>
          <a:lstStyle>
            <a:lvl1pPr>
              <a:defRPr/>
            </a:lvl1pPr>
          </a:lstStyle>
          <a:p>
            <a:pPr lvl="0"/>
            <a:r>
              <a:rPr lang="en-US" dirty="0"/>
              <a:t>Image Identifier 2</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933303"/>
            <a:ext cx="4076700" cy="4315097"/>
          </a:xfrm>
          <a:prstGeom prst="rect">
            <a:avLst/>
          </a:prstGeo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7" name="Return to main slide Link 2">
            <a:extLst>
              <a:ext uri="{FF2B5EF4-FFF2-40B4-BE49-F238E27FC236}">
                <a16:creationId xmlns:a16="http://schemas.microsoft.com/office/drawing/2014/main" id="{24E3FC7A-8095-4466-BF43-4B6D04A5D884}"/>
              </a:ext>
            </a:extLst>
          </p:cNvPr>
          <p:cNvSpPr>
            <a:spLocks noGrp="1"/>
          </p:cNvSpPr>
          <p:nvPr>
            <p:ph type="body" sz="quarter" idx="12" hasCustomPrompt="1"/>
          </p:nvPr>
        </p:nvSpPr>
        <p:spPr>
          <a:xfrm>
            <a:off x="3081528" y="6348550"/>
            <a:ext cx="2980944" cy="228600"/>
          </a:xfrm>
          <a:prstGeom prst="rect">
            <a:avLst/>
          </a:prstGeom>
        </p:spPr>
        <p:txBody>
          <a:bodyPr vert="horz" lIns="91440" tIns="45720" rIns="91440" bIns="45720" rtlCol="0" anchor="ctr">
            <a:noAutofit/>
          </a:bodyPr>
          <a:lstStyle>
            <a:lvl1pPr>
              <a:defRPr lang="en-US" sz="1200" dirty="0"/>
            </a:lvl1pPr>
          </a:lstStyle>
          <a:p>
            <a:pPr lvl="0" algn="ctr"/>
            <a:r>
              <a:rPr lang="en-US" dirty="0"/>
              <a:t>Return to parent-slide containing images.</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a:xfrm>
            <a:off x="8626412" y="6673531"/>
            <a:ext cx="355840" cy="161396"/>
          </a:xfrm>
          <a:prstGeom prst="rect">
            <a:avLst/>
          </a:prstGeom>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961517673"/>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1_Title Slide W/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346105" y="2099014"/>
            <a:ext cx="3863458" cy="3863458"/>
            <a:chOff x="331115" y="2099014"/>
            <a:chExt cx="3863458" cy="3863458"/>
          </a:xfrm>
        </p:grpSpPr>
        <p:sp>
          <p:nvSpPr>
            <p:cNvPr id="13" name="Rectangle 12">
              <a:extLst>
                <a:ext uri="{FF2B5EF4-FFF2-40B4-BE49-F238E27FC236}">
                  <a16:creationId xmlns:a16="http://schemas.microsoft.com/office/drawing/2014/main" id="{FD9DDEA9-6897-2B48-BA6A-9075880AA615}"/>
                </a:ext>
              </a:extLst>
            </p:cNvPr>
            <p:cNvSpPr/>
            <p:nvPr userDrawn="1"/>
          </p:nvSpPr>
          <p:spPr>
            <a:xfrm>
              <a:off x="331115" y="2099014"/>
              <a:ext cx="3863458" cy="386345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52AD1ADE-6D88-5C48-9EEF-7E081C733011}"/>
                </a:ext>
              </a:extLst>
            </p:cNvPr>
            <p:cNvSpPr/>
            <p:nvPr userDrawn="1"/>
          </p:nvSpPr>
          <p:spPr>
            <a:xfrm>
              <a:off x="467612" y="2368353"/>
              <a:ext cx="3457621" cy="3457621"/>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599258" y="2898475"/>
              <a:ext cx="2793799" cy="2792652"/>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p:ph type="ctrTitle" hasCustomPrompt="1"/>
          </p:nvPr>
        </p:nvSpPr>
        <p:spPr>
          <a:xfrm>
            <a:off x="621792" y="3140014"/>
            <a:ext cx="2788920" cy="1157665"/>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p:ph type="subTitle" idx="1" hasCustomPrompt="1"/>
          </p:nvPr>
        </p:nvSpPr>
        <p:spPr>
          <a:xfrm>
            <a:off x="621792" y="4261103"/>
            <a:ext cx="2788920" cy="612821"/>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p:ph type="body" sz="quarter" idx="10" hasCustomPrompt="1"/>
          </p:nvPr>
        </p:nvSpPr>
        <p:spPr>
          <a:xfrm>
            <a:off x="621792" y="5093208"/>
            <a:ext cx="2788920" cy="576185"/>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2" name="Long Copyright">
            <a:extLst>
              <a:ext uri="{FF2B5EF4-FFF2-40B4-BE49-F238E27FC236}">
                <a16:creationId xmlns:a16="http://schemas.microsoft.com/office/drawing/2014/main" id="{8AC4EEC4-5547-4185-92E7-A6CAF888043F}"/>
              </a:ext>
            </a:extLst>
          </p:cNvPr>
          <p:cNvSpPr>
            <a:spLocks noGrp="1"/>
          </p:cNvSpPr>
          <p:nvPr>
            <p:ph type="ftr" sz="quarter" idx="12"/>
          </p:nvPr>
        </p:nvSpPr>
        <p:spPr>
          <a:xfrm>
            <a:off x="0" y="6478438"/>
            <a:ext cx="9144000" cy="374266"/>
          </a:xfr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527974512"/>
      </p:ext>
    </p:extLst>
  </p:cSld>
  <p:clrMapOvr>
    <a:masterClrMapping/>
  </p:clrMapOvr>
  <p:extLst>
    <p:ext uri="{DCECCB84-F9BA-43D5-87BE-67443E8EF086}">
      <p15:sldGuideLst xmlns:p15="http://schemas.microsoft.com/office/powerpoint/2012/main">
        <p15:guide id="1" orient="horz" pos="957">
          <p15:clr>
            <a:srgbClr val="FBAE40"/>
          </p15:clr>
        </p15:guide>
        <p15:guide id="2" orient="horz" pos="41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4421390-2364-CF44-B850-37EF6602B11D}" type="datetime1">
              <a:rPr lang="en-US" smtClean="0"/>
              <a:pPr/>
              <a:t>4/7/2024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27145361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2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2" name="Long Copyright">
            <a:extLst>
              <a:ext uri="{FF2B5EF4-FFF2-40B4-BE49-F238E27FC236}">
                <a16:creationId xmlns:a16="http://schemas.microsoft.com/office/drawing/2014/main" id="{F4607C07-D864-4A1A-8061-D12997CC50CE}"/>
              </a:ext>
            </a:extLst>
          </p:cNvPr>
          <p:cNvSpPr>
            <a:spLocks noGrp="1"/>
          </p:cNvSpPr>
          <p:nvPr>
            <p:ph type="ftr" sz="quarter" idx="12"/>
          </p:nvPr>
        </p:nvSpPr>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3070629768"/>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Slide W/Cover">
    <p:spTree>
      <p:nvGrpSpPr>
        <p:cNvPr id="1" name=""/>
        <p:cNvGrpSpPr/>
        <p:nvPr/>
      </p:nvGrpSpPr>
      <p:grpSpPr>
        <a:xfrm>
          <a:off x="0" y="0"/>
          <a:ext cx="0" cy="0"/>
          <a:chOff x="0" y="0"/>
          <a:chExt cx="0" cy="0"/>
        </a:xfrm>
      </p:grpSpPr>
      <p:grpSp>
        <p:nvGrpSpPr>
          <p:cNvPr id="4" name="MHE Altered Background, fixed">
            <a:extLst>
              <a:ext uri="{FF2B5EF4-FFF2-40B4-BE49-F238E27FC236}">
                <a16:creationId xmlns:a16="http://schemas.microsoft.com/office/drawing/2014/main" id="{E2D8ACCF-E5FC-4FE9-9E84-B2A0A6B1EEBA}"/>
              </a:ext>
              <a:ext uri="{C183D7F6-B498-43B3-948B-1728B52AA6E4}">
                <adec:decorative xmlns:adec="http://schemas.microsoft.com/office/drawing/2017/decorative" val="1"/>
              </a:ext>
            </a:extLst>
          </p:cNvPr>
          <p:cNvGrpSpPr/>
          <p:nvPr userDrawn="1"/>
        </p:nvGrpSpPr>
        <p:grpSpPr>
          <a:xfrm>
            <a:off x="342900" y="2095500"/>
            <a:ext cx="3886199" cy="3886199"/>
            <a:chOff x="342900" y="2095500"/>
            <a:chExt cx="3886199" cy="3886199"/>
          </a:xfrm>
        </p:grpSpPr>
        <p:sp>
          <p:nvSpPr>
            <p:cNvPr id="14" name="Rectangle 13">
              <a:extLst>
                <a:ext uri="{FF2B5EF4-FFF2-40B4-BE49-F238E27FC236}">
                  <a16:creationId xmlns:a16="http://schemas.microsoft.com/office/drawing/2014/main" id="{52AD1ADE-6D88-5C48-9EEF-7E081C733011}"/>
                </a:ext>
              </a:extLst>
            </p:cNvPr>
            <p:cNvSpPr/>
            <p:nvPr userDrawn="1"/>
          </p:nvSpPr>
          <p:spPr>
            <a:xfrm>
              <a:off x="342900" y="2095500"/>
              <a:ext cx="3886199" cy="3886199"/>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AFE6DE48-1064-2849-AF2D-2E29711B1885}"/>
                </a:ext>
              </a:extLst>
            </p:cNvPr>
            <p:cNvSpPr/>
            <p:nvPr userDrawn="1"/>
          </p:nvSpPr>
          <p:spPr>
            <a:xfrm>
              <a:off x="495300" y="2362200"/>
              <a:ext cx="3429000" cy="34671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7" name="Title"/>
          <p:cNvSpPr>
            <a:spLocks noGrp="1"/>
          </p:cNvSpPr>
          <p:nvPr userDrawn="1">
            <p:ph type="ctrTitle" hasCustomPrompt="1"/>
          </p:nvPr>
        </p:nvSpPr>
        <p:spPr>
          <a:xfrm>
            <a:off x="621792" y="2608290"/>
            <a:ext cx="3035808" cy="1394084"/>
          </a:xfrm>
          <a:prstGeom prst="rect">
            <a:avLst/>
          </a:prstGeom>
        </p:spPr>
        <p:txBody>
          <a:bodyPr anchor="b">
            <a:noAutofit/>
          </a:bodyPr>
          <a:lstStyle>
            <a:lvl1pPr algn="l">
              <a:lnSpc>
                <a:spcPct val="100000"/>
              </a:lnSpc>
              <a:defRPr sz="2600" b="1">
                <a:solidFill>
                  <a:schemeClr val="bg1"/>
                </a:solidFill>
              </a:defRPr>
            </a:lvl1pPr>
          </a:lstStyle>
          <a:p>
            <a:r>
              <a:rPr lang="en-US" dirty="0"/>
              <a:t>Presentation Title</a:t>
            </a:r>
          </a:p>
        </p:txBody>
      </p:sp>
      <p:sp>
        <p:nvSpPr>
          <p:cNvPr id="8" name="Subtitle"/>
          <p:cNvSpPr>
            <a:spLocks noGrp="1"/>
          </p:cNvSpPr>
          <p:nvPr userDrawn="1">
            <p:ph type="subTitle" idx="1" hasCustomPrompt="1"/>
          </p:nvPr>
        </p:nvSpPr>
        <p:spPr>
          <a:xfrm>
            <a:off x="621792" y="4069830"/>
            <a:ext cx="3035808" cy="804094"/>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Presentation Subtitle</a:t>
            </a:r>
          </a:p>
        </p:txBody>
      </p:sp>
      <p:cxnSp>
        <p:nvCxnSpPr>
          <p:cNvPr id="9"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13232" y="4919472"/>
            <a:ext cx="2532888"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 Placeholder"/>
          <p:cNvSpPr>
            <a:spLocks noGrp="1"/>
          </p:cNvSpPr>
          <p:nvPr userDrawn="1">
            <p:ph type="body" sz="quarter" idx="10" hasCustomPrompt="1"/>
          </p:nvPr>
        </p:nvSpPr>
        <p:spPr>
          <a:xfrm>
            <a:off x="621791" y="5096656"/>
            <a:ext cx="3043303" cy="569626"/>
          </a:xfrm>
          <a:prstGeom prst="rect">
            <a:avLst/>
          </a:prstGeom>
        </p:spPr>
        <p:txBody>
          <a:bodyPr/>
          <a:lstStyle>
            <a:lvl1pPr>
              <a:spcBef>
                <a:spcPts val="0"/>
              </a:spcBef>
              <a:defRPr sz="1200" b="1">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dirty="0"/>
              <a:t>Extra Text</a:t>
            </a:r>
          </a:p>
        </p:txBody>
      </p:sp>
      <p:sp>
        <p:nvSpPr>
          <p:cNvPr id="3" name="Cover Placeholder">
            <a:extLst>
              <a:ext uri="{FF2B5EF4-FFF2-40B4-BE49-F238E27FC236}">
                <a16:creationId xmlns:a16="http://schemas.microsoft.com/office/drawing/2014/main" id="{67C61915-1FDF-4DF1-95F4-8BAC894B4DC1}"/>
              </a:ext>
            </a:extLst>
          </p:cNvPr>
          <p:cNvSpPr>
            <a:spLocks noGrp="1"/>
          </p:cNvSpPr>
          <p:nvPr userDrawn="1">
            <p:ph type="pic" sz="quarter" idx="11" hasCustomPrompt="1"/>
          </p:nvPr>
        </p:nvSpPr>
        <p:spPr>
          <a:xfrm>
            <a:off x="4572000" y="1450229"/>
            <a:ext cx="4229100" cy="4976453"/>
          </a:xfrm>
          <a:prstGeom prst="rect">
            <a:avLst/>
          </a:prstGeom>
        </p:spPr>
        <p:txBody>
          <a:bodyPr/>
          <a:lstStyle>
            <a:lvl1pPr>
              <a:defRPr/>
            </a:lvl1pPr>
          </a:lstStyle>
          <a:p>
            <a:r>
              <a:rPr lang="en-US" dirty="0"/>
              <a:t>Optional: Include Cover Here</a:t>
            </a:r>
          </a:p>
        </p:txBody>
      </p:sp>
      <p:sp>
        <p:nvSpPr>
          <p:cNvPr id="6" name="Content Placeholder 5">
            <a:extLst>
              <a:ext uri="{FF2B5EF4-FFF2-40B4-BE49-F238E27FC236}">
                <a16:creationId xmlns:a16="http://schemas.microsoft.com/office/drawing/2014/main" id="{95FB06C8-11A0-4E73-A5CE-7801EB091162}"/>
              </a:ext>
            </a:extLst>
          </p:cNvPr>
          <p:cNvSpPr>
            <a:spLocks noGrp="1"/>
          </p:cNvSpPr>
          <p:nvPr>
            <p:ph sz="quarter" idx="12"/>
          </p:nvPr>
        </p:nvSpPr>
        <p:spPr>
          <a:xfrm>
            <a:off x="166688" y="6426200"/>
            <a:ext cx="8505825" cy="3111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9694129"/>
      </p:ext>
    </p:extLst>
  </p:cSld>
  <p:clrMapOvr>
    <a:masterClrMapping/>
  </p:clrMapOvr>
  <p:extLst>
    <p:ext uri="{DCECCB84-F9BA-43D5-87BE-67443E8EF086}">
      <p15:sldGuideLst xmlns:p15="http://schemas.microsoft.com/office/powerpoint/2012/main">
        <p15:guide id="1" orient="horz" pos="1320">
          <p15:clr>
            <a:srgbClr val="FBAE40"/>
          </p15:clr>
        </p15:guide>
        <p15:guide id="2" orient="horz" pos="3768">
          <p15:clr>
            <a:srgbClr val="FBAE40"/>
          </p15:clr>
        </p15:guide>
        <p15:guide id="3" pos="2664">
          <p15:clr>
            <a:srgbClr val="FBAE40"/>
          </p15:clr>
        </p15:guide>
        <p15:guide id="4" pos="2880">
          <p15:clr>
            <a:srgbClr val="FBAE40"/>
          </p15:clr>
        </p15:guide>
        <p15:guide id="5" pos="2472">
          <p15:clr>
            <a:srgbClr val="FBAE40"/>
          </p15:clr>
        </p15:guide>
        <p15:guide id="6" pos="312">
          <p15:clr>
            <a:srgbClr val="FBAE40"/>
          </p15:clr>
        </p15:guide>
        <p15:guide id="7" orient="horz" pos="1488">
          <p15:clr>
            <a:srgbClr val="FBAE40"/>
          </p15:clr>
        </p15:guide>
        <p15:guide id="8" orient="horz" pos="3672">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Title Slide NO Cover">
    <p:spTree>
      <p:nvGrpSpPr>
        <p:cNvPr id="1" name=""/>
        <p:cNvGrpSpPr/>
        <p:nvPr/>
      </p:nvGrpSpPr>
      <p:grpSpPr>
        <a:xfrm>
          <a:off x="0" y="0"/>
          <a:ext cx="0" cy="0"/>
          <a:chOff x="0" y="0"/>
          <a:chExt cx="0" cy="0"/>
        </a:xfrm>
      </p:grpSpPr>
      <p:grpSp>
        <p:nvGrpSpPr>
          <p:cNvPr id="20" name="MHE Official Background, fixed">
            <a:extLst>
              <a:ext uri="{C183D7F6-B498-43B3-948B-1728B52AA6E4}">
                <adec:decorative xmlns:adec="http://schemas.microsoft.com/office/drawing/2017/decorative" val="1"/>
              </a:ext>
            </a:extLst>
          </p:cNvPr>
          <p:cNvGrpSpPr/>
          <p:nvPr userDrawn="1"/>
        </p:nvGrpSpPr>
        <p:grpSpPr>
          <a:xfrm>
            <a:off x="0" y="1452559"/>
            <a:ext cx="9144000" cy="4982750"/>
            <a:chOff x="0" y="1521567"/>
            <a:chExt cx="9144000" cy="4846438"/>
          </a:xfrm>
        </p:grpSpPr>
        <p:sp>
          <p:nvSpPr>
            <p:cNvPr id="11" name="Rectangle 10">
              <a:extLst>
                <a:ext uri="{FF2B5EF4-FFF2-40B4-BE49-F238E27FC236}">
                  <a16:creationId xmlns:a16="http://schemas.microsoft.com/office/drawing/2014/main" id="{23FD8DC8-1EF1-6B48-9F31-D9D254F85818}"/>
                </a:ext>
              </a:extLst>
            </p:cNvPr>
            <p:cNvSpPr/>
            <p:nvPr userDrawn="1"/>
          </p:nvSpPr>
          <p:spPr>
            <a:xfrm>
              <a:off x="0" y="1521567"/>
              <a:ext cx="9144000" cy="4846438"/>
            </a:xfrm>
            <a:prstGeom prst="rect">
              <a:avLst/>
            </a:prstGeom>
            <a:solidFill>
              <a:srgbClr val="720F1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9500492E-5EBE-C745-8EEE-F17D4BB4582E}"/>
                </a:ext>
              </a:extLst>
            </p:cNvPr>
            <p:cNvSpPr/>
            <p:nvPr userDrawn="1"/>
          </p:nvSpPr>
          <p:spPr>
            <a:xfrm>
              <a:off x="185629" y="2001422"/>
              <a:ext cx="8493233" cy="4166364"/>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364385" y="2475809"/>
              <a:ext cx="7858340" cy="3513221"/>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777240" y="2985555"/>
            <a:ext cx="6521640" cy="873214"/>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p:ph type="subTitle" idx="1"/>
          </p:nvPr>
        </p:nvSpPr>
        <p:spPr>
          <a:xfrm>
            <a:off x="782058" y="3986784"/>
            <a:ext cx="4297680" cy="517585"/>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867202" y="465003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p:ph type="body" sz="quarter" idx="10"/>
          </p:nvPr>
        </p:nvSpPr>
        <p:spPr>
          <a:xfrm>
            <a:off x="777240" y="4718304"/>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14" name="Content Placeholder 5">
            <a:extLst>
              <a:ext uri="{FF2B5EF4-FFF2-40B4-BE49-F238E27FC236}">
                <a16:creationId xmlns:a16="http://schemas.microsoft.com/office/drawing/2014/main" id="{693BA5A3-DAB5-45C2-AE6D-5271B0A7976C}"/>
              </a:ext>
            </a:extLst>
          </p:cNvPr>
          <p:cNvSpPr>
            <a:spLocks noGrp="1"/>
          </p:cNvSpPr>
          <p:nvPr>
            <p:ph sz="quarter" idx="12"/>
          </p:nvPr>
        </p:nvSpPr>
        <p:spPr>
          <a:xfrm>
            <a:off x="166688" y="6426200"/>
            <a:ext cx="8505825" cy="31115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9211645"/>
      </p:ext>
    </p:extLst>
  </p:cSld>
  <p:clrMapOvr>
    <a:masterClrMapping/>
  </p:clrMapOvr>
  <p:extLst>
    <p:ext uri="{DCECCB84-F9BA-43D5-87BE-67443E8EF086}">
      <p15:sldGuideLst xmlns:p15="http://schemas.microsoft.com/office/powerpoint/2012/main">
        <p15:guide id="1" orient="horz" pos="959">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Title Slide NO Cover">
    <p:spTree>
      <p:nvGrpSpPr>
        <p:cNvPr id="1" name=""/>
        <p:cNvGrpSpPr/>
        <p:nvPr/>
      </p:nvGrpSpPr>
      <p:grpSpPr>
        <a:xfrm>
          <a:off x="0" y="0"/>
          <a:ext cx="0" cy="0"/>
          <a:chOff x="0" y="0"/>
          <a:chExt cx="0" cy="0"/>
        </a:xfrm>
      </p:grpSpPr>
      <p:grpSp>
        <p:nvGrpSpPr>
          <p:cNvPr id="5" name="MHE altered Background, fixed">
            <a:extLst>
              <a:ext uri="{FF2B5EF4-FFF2-40B4-BE49-F238E27FC236}">
                <a16:creationId xmlns:a16="http://schemas.microsoft.com/office/drawing/2014/main" id="{7A14A7A9-A9D7-4A08-A24F-4D1C1F4C29CE}"/>
              </a:ext>
              <a:ext uri="{C183D7F6-B498-43B3-948B-1728B52AA6E4}">
                <adec:decorative xmlns:adec="http://schemas.microsoft.com/office/drawing/2017/decorative" val="1"/>
              </a:ext>
            </a:extLst>
          </p:cNvPr>
          <p:cNvGrpSpPr/>
          <p:nvPr userDrawn="1"/>
        </p:nvGrpSpPr>
        <p:grpSpPr>
          <a:xfrm>
            <a:off x="0" y="1446366"/>
            <a:ext cx="9143999" cy="4991100"/>
            <a:chOff x="0" y="1524000"/>
            <a:chExt cx="9143999" cy="4991100"/>
          </a:xfrm>
        </p:grpSpPr>
        <p:sp>
          <p:nvSpPr>
            <p:cNvPr id="12" name="Rectangle 11">
              <a:extLst>
                <a:ext uri="{FF2B5EF4-FFF2-40B4-BE49-F238E27FC236}">
                  <a16:creationId xmlns:a16="http://schemas.microsoft.com/office/drawing/2014/main" id="{9500492E-5EBE-C745-8EEE-F17D4BB4582E}"/>
                </a:ext>
              </a:extLst>
            </p:cNvPr>
            <p:cNvSpPr/>
            <p:nvPr userDrawn="1"/>
          </p:nvSpPr>
          <p:spPr>
            <a:xfrm>
              <a:off x="0" y="1524000"/>
              <a:ext cx="9143999" cy="4991100"/>
            </a:xfrm>
            <a:prstGeom prst="rect">
              <a:avLst/>
            </a:prstGeom>
            <a:solidFill>
              <a:srgbClr val="9F224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D976C39-0B94-D44F-9108-A52DD0916B5A}"/>
                </a:ext>
              </a:extLst>
            </p:cNvPr>
            <p:cNvSpPr/>
            <p:nvPr userDrawn="1"/>
          </p:nvSpPr>
          <p:spPr>
            <a:xfrm>
              <a:off x="190500" y="2019300"/>
              <a:ext cx="8496300" cy="4267200"/>
            </a:xfrm>
            <a:prstGeom prst="rect">
              <a:avLst/>
            </a:prstGeom>
            <a:solidFill>
              <a:srgbClr val="E21A23"/>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grpSp>
      <p:sp>
        <p:nvSpPr>
          <p:cNvPr id="2" name="Title"/>
          <p:cNvSpPr>
            <a:spLocks noGrp="1"/>
          </p:cNvSpPr>
          <p:nvPr userDrawn="1">
            <p:ph type="ctrTitle"/>
          </p:nvPr>
        </p:nvSpPr>
        <p:spPr>
          <a:xfrm>
            <a:off x="567378" y="2593298"/>
            <a:ext cx="6980170" cy="1130559"/>
          </a:xfrm>
          <a:prstGeom prst="rect">
            <a:avLst/>
          </a:prstGeom>
        </p:spPr>
        <p:txBody>
          <a:bodyPr anchor="t">
            <a:noAutofit/>
          </a:bodyPr>
          <a:lstStyle>
            <a:lvl1pPr algn="l">
              <a:lnSpc>
                <a:spcPct val="100000"/>
              </a:lnSpc>
              <a:defRPr sz="2600" b="1">
                <a:solidFill>
                  <a:schemeClr val="bg1"/>
                </a:solidFill>
              </a:defRPr>
            </a:lvl1pPr>
          </a:lstStyle>
          <a:p>
            <a:r>
              <a:rPr lang="en-US"/>
              <a:t>Click to edit Master title style</a:t>
            </a:r>
            <a:endParaRPr lang="en-US" dirty="0"/>
          </a:p>
        </p:txBody>
      </p:sp>
      <p:sp>
        <p:nvSpPr>
          <p:cNvPr id="3" name="Subtitle"/>
          <p:cNvSpPr>
            <a:spLocks noGrp="1"/>
          </p:cNvSpPr>
          <p:nvPr userDrawn="1">
            <p:ph type="subTitle" idx="1"/>
          </p:nvPr>
        </p:nvSpPr>
        <p:spPr>
          <a:xfrm>
            <a:off x="567378" y="3807503"/>
            <a:ext cx="4542020" cy="719352"/>
          </a:xfrm>
          <a:prstGeom prst="rect">
            <a:avLst/>
          </a:prstGeom>
        </p:spPr>
        <p:txBody>
          <a:bodyPr/>
          <a:lstStyle>
            <a:lvl1pPr marL="0" indent="0" algn="l">
              <a:buNone/>
              <a:defRPr sz="18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cxnSp>
        <p:nvCxnSpPr>
          <p:cNvPr id="21" name="MHE line separating subtitles from text">
            <a:extLst>
              <a:ext uri="{FF2B5EF4-FFF2-40B4-BE49-F238E27FC236}">
                <a16:creationId xmlns:a16="http://schemas.microsoft.com/office/drawing/2014/main" id="{EC86C884-D766-9149-B40E-B86A943DE6D1}"/>
              </a:ext>
              <a:ext uri="{C183D7F6-B498-43B3-948B-1728B52AA6E4}">
                <adec:decorative xmlns:adec="http://schemas.microsoft.com/office/drawing/2017/decorative" val="1"/>
              </a:ext>
            </a:extLst>
          </p:cNvPr>
          <p:cNvCxnSpPr>
            <a:cxnSpLocks/>
          </p:cNvCxnSpPr>
          <p:nvPr userDrawn="1"/>
        </p:nvCxnSpPr>
        <p:spPr>
          <a:xfrm>
            <a:off x="702310" y="4665027"/>
            <a:ext cx="357478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 Placeholder"/>
          <p:cNvSpPr>
            <a:spLocks noGrp="1"/>
          </p:cNvSpPr>
          <p:nvPr userDrawn="1">
            <p:ph type="body" sz="quarter" idx="10"/>
          </p:nvPr>
        </p:nvSpPr>
        <p:spPr>
          <a:xfrm>
            <a:off x="567378" y="4770769"/>
            <a:ext cx="4443413" cy="576185"/>
          </a:xfrm>
          <a:prstGeom prst="rect">
            <a:avLst/>
          </a:prstGeom>
        </p:spPr>
        <p:txBody>
          <a:bodyPr/>
          <a:lstStyle>
            <a:lvl1pPr>
              <a:spcBef>
                <a:spcPts val="0"/>
              </a:spcBef>
              <a:defRPr sz="1600">
                <a:solidFill>
                  <a:schemeClr val="bg1"/>
                </a:solidFill>
              </a:defRPr>
            </a:lvl1pPr>
            <a:lvl2pPr>
              <a:defRPr sz="1400">
                <a:solidFill>
                  <a:schemeClr val="bg1"/>
                </a:solidFill>
              </a:defRPr>
            </a:lvl2pPr>
            <a:lvl3pPr>
              <a:defRPr sz="1400">
                <a:solidFill>
                  <a:schemeClr val="bg1"/>
                </a:solidFill>
              </a:defRPr>
            </a:lvl3pPr>
            <a:lvl4pPr>
              <a:defRPr sz="1400">
                <a:solidFill>
                  <a:schemeClr val="bg1"/>
                </a:solidFill>
              </a:defRPr>
            </a:lvl4pPr>
            <a:lvl5pPr>
              <a:defRPr sz="1400">
                <a:solidFill>
                  <a:schemeClr val="bg1"/>
                </a:solidFill>
              </a:defRPr>
            </a:lvl5pPr>
          </a:lstStyle>
          <a:p>
            <a:pPr lvl="0"/>
            <a:r>
              <a:rPr lang="en-US"/>
              <a:t>Click to edit Master text styles</a:t>
            </a:r>
          </a:p>
        </p:txBody>
      </p:sp>
      <p:sp>
        <p:nvSpPr>
          <p:cNvPr id="4" name="Long Copyright">
            <a:extLst>
              <a:ext uri="{FF2B5EF4-FFF2-40B4-BE49-F238E27FC236}">
                <a16:creationId xmlns:a16="http://schemas.microsoft.com/office/drawing/2014/main" id="{54514DA3-A928-4CD1-BFAE-B5DF399C4B36}"/>
              </a:ext>
            </a:extLst>
          </p:cNvPr>
          <p:cNvSpPr>
            <a:spLocks noGrp="1"/>
          </p:cNvSpPr>
          <p:nvPr userDrawn="1">
            <p:ph type="ftr" sz="quarter" idx="11"/>
          </p:nvPr>
        </p:nvSpPr>
        <p:spPr>
          <a:xfrm>
            <a:off x="0" y="6487064"/>
            <a:ext cx="9144000" cy="370935"/>
          </a:xfrm>
        </p:spPr>
        <p:txBody>
          <a:bodyPr/>
          <a:lstStyle>
            <a:lvl1pPr algn="ctr">
              <a:defRPr>
                <a:solidFill>
                  <a:schemeClr val="tx1"/>
                </a:solidFill>
              </a:defRPr>
            </a:lvl1pPr>
          </a:lstStyle>
          <a:p>
            <a:pPr defTabSz="457200">
              <a:spcBef>
                <a:spcPct val="20000"/>
              </a:spcBef>
              <a:defRPr/>
            </a:pPr>
            <a:r>
              <a:rPr lang="en-US" dirty="0"/>
              <a:t>© &lt; add the year&gt; McGraw Hill, LLC. All rights reserved. Authorized only for instructor use in the classroom.</a:t>
            </a:r>
          </a:p>
          <a:p>
            <a:pPr defTabSz="457200">
              <a:spcBef>
                <a:spcPct val="20000"/>
              </a:spcBef>
              <a:defRPr/>
            </a:pPr>
            <a:r>
              <a:rPr lang="en-US" dirty="0"/>
              <a:t>No reproduction or further distribution permitted without the prior written consent of McGraw Hill, LLC.</a:t>
            </a:r>
          </a:p>
        </p:txBody>
      </p:sp>
    </p:spTree>
    <p:extLst>
      <p:ext uri="{BB962C8B-B14F-4D97-AF65-F5344CB8AC3E}">
        <p14:creationId xmlns:p14="http://schemas.microsoft.com/office/powerpoint/2010/main" val="2687937139"/>
      </p:ext>
    </p:extLst>
  </p:cSld>
  <p:clrMapOvr>
    <a:masterClrMapping/>
  </p:clrMapOvr>
  <p:extLst>
    <p:ext uri="{DCECCB84-F9BA-43D5-87BE-67443E8EF086}">
      <p15:sldGuideLst xmlns:p15="http://schemas.microsoft.com/office/powerpoint/2012/main">
        <p15:guide id="1" orient="horz" pos="1272">
          <p15:clr>
            <a:srgbClr val="FBAE40"/>
          </p15:clr>
        </p15:guide>
        <p15:guide id="2" orient="horz" pos="3960">
          <p15:clr>
            <a:srgbClr val="FBAE40"/>
          </p15:clr>
        </p15:guide>
        <p15:guide id="3" pos="120">
          <p15:clr>
            <a:srgbClr val="FBAE40"/>
          </p15:clr>
        </p15:guide>
        <p15:guide id="4" pos="5472">
          <p15:clr>
            <a:srgbClr val="FBAE40"/>
          </p15:clr>
        </p15:guide>
        <p15:guide id="5" orient="horz" pos="226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03133A46-43F0-4734-A847-009F11688B7F}"/>
              </a:ext>
            </a:extLst>
          </p:cNvPr>
          <p:cNvSpPr>
            <a:spLocks noGrp="1"/>
          </p:cNvSpPr>
          <p:nvPr>
            <p:ph type="body" sz="quarter" idx="14"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842315127"/>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215029492"/>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34083-E173-44B1-A171-43286699F617}"/>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7A4201-9634-4194-8825-813A8333C173}"/>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AC6A0D-AB0F-4ACF-A20A-7E36654FC1BE}"/>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9CE7FB60-9337-439B-AE5F-3EE9EB4E9F7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EFECCC1-7E8C-443B-8280-67295A27B694}"/>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7740481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73AA-E35C-4D95-91F4-178BDBFBD8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DF9014-3CB3-46EA-9AC0-4456D495585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D969D8-E7C5-4442-A385-42DAF4F92148}"/>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1B5A97A5-B64B-4B3A-B693-87F21BA524A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8AB50E-D77F-4E57-92E9-1E674D0973E4}"/>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382665937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B4258-F488-4303-8D5F-D91FF31C2EC0}"/>
              </a:ext>
            </a:extLst>
          </p:cNvPr>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CF2F7B-8D7D-4805-80F6-24A0A17FDCDF}"/>
              </a:ext>
            </a:extLst>
          </p:cNvPr>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F13F76-C4D2-487F-92EC-792675450970}"/>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EA00F14C-53C3-4923-BA02-D928CB41B71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AF79398-89D5-40E1-A888-93BFB264E169}"/>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39699178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FA195-AFD0-4C80-9AF9-ADCD6A6D7D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E8DB36-6E26-4C3D-942D-62827EF58144}"/>
              </a:ext>
            </a:extLst>
          </p:cNvPr>
          <p:cNvSpPr>
            <a:spLocks noGrp="1"/>
          </p:cNvSpPr>
          <p:nvPr>
            <p:ph sz="half" idx="1"/>
          </p:nvPr>
        </p:nvSpPr>
        <p:spPr>
          <a:xfrm>
            <a:off x="62865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40EBDD-3CB2-4380-AAA6-A375D4809231}"/>
              </a:ext>
            </a:extLst>
          </p:cNvPr>
          <p:cNvSpPr>
            <a:spLocks noGrp="1"/>
          </p:cNvSpPr>
          <p:nvPr>
            <p:ph sz="half" idx="2"/>
          </p:nvPr>
        </p:nvSpPr>
        <p:spPr>
          <a:xfrm>
            <a:off x="4648200" y="1825625"/>
            <a:ext cx="38671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E2B1E8-79F1-443F-B3F6-4E0B9A3D2282}"/>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6" name="Footer Placeholder 5">
            <a:extLst>
              <a:ext uri="{FF2B5EF4-FFF2-40B4-BE49-F238E27FC236}">
                <a16:creationId xmlns:a16="http://schemas.microsoft.com/office/drawing/2014/main" id="{C42AAE5F-9CC6-4377-BE76-5F6DF9D6C5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4BD8236-A3B5-486A-BC76-7B673529B761}"/>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16611432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668843-44F8-9944-8DAB-185A35938D5C}" type="datetime1">
              <a:rPr lang="en-US" smtClean="0"/>
              <a:pPr/>
              <a:t>4/7/2024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254670150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A9407-1603-4F2E-B719-56B5E3B49A31}"/>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E51827-B244-4B80-947A-33C6023D1E02}"/>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CD5D0F-93AC-4821-8F88-AA1E97EB7933}"/>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7322881-F417-442F-A7CD-F37D03278CB6}"/>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358046-095C-4564-983B-8DB19541A5B2}"/>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50333D-AE3C-4ACB-95C0-1582AC8DAA0F}"/>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8" name="Footer Placeholder 7">
            <a:extLst>
              <a:ext uri="{FF2B5EF4-FFF2-40B4-BE49-F238E27FC236}">
                <a16:creationId xmlns:a16="http://schemas.microsoft.com/office/drawing/2014/main" id="{25619F24-8550-433B-90AB-66DB259D43D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F6996DD7-CD9D-4303-8F14-E0F2C11B2E4F}"/>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40601388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03CBE-F49B-40F0-BBD1-FAFE80BB76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E1233E2-A0FA-453F-A2E9-D66A8F20BBA5}"/>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4" name="Footer Placeholder 3">
            <a:extLst>
              <a:ext uri="{FF2B5EF4-FFF2-40B4-BE49-F238E27FC236}">
                <a16:creationId xmlns:a16="http://schemas.microsoft.com/office/drawing/2014/main" id="{214644E6-8BAC-4757-BEBE-CBBFE45622F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1AC6537-C669-410A-90D9-C8449B73AB77}"/>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13858856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A33205-9AEB-4764-9425-06907ACA8F2F}"/>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3" name="Footer Placeholder 2">
            <a:extLst>
              <a:ext uri="{FF2B5EF4-FFF2-40B4-BE49-F238E27FC236}">
                <a16:creationId xmlns:a16="http://schemas.microsoft.com/office/drawing/2014/main" id="{55B3989B-C4A8-42CE-93CF-DB91ADDEF35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9637B189-58ED-48E9-AE83-B96C6BE5BFFD}"/>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23818417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4779F-F951-4F04-9A8B-92E14D3D016F}"/>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A33B85-92BD-470F-83A1-C96547ED558F}"/>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B24ABB-28EB-4BE8-B514-676C01E78106}"/>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5602E0-ED5B-48DC-A9C2-F08F064395BC}"/>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6" name="Footer Placeholder 5">
            <a:extLst>
              <a:ext uri="{FF2B5EF4-FFF2-40B4-BE49-F238E27FC236}">
                <a16:creationId xmlns:a16="http://schemas.microsoft.com/office/drawing/2014/main" id="{28CCD232-82DD-4A70-AD55-85634F7AEBE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8ED610B-8254-4501-85D5-A3907D6623A8}"/>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378737604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3E9F7-0D51-47AD-B1C7-0A28C6BEC2FA}"/>
              </a:ext>
            </a:extLst>
          </p:cNvPr>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B3529A9-A129-4612-BAEF-6D75D7D28EA2}"/>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917B9AA8-893B-4FEC-AD21-0890F02D4D8A}"/>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96CEAE-B704-4E55-A9A8-E783D6EA8FF1}"/>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6" name="Footer Placeholder 5">
            <a:extLst>
              <a:ext uri="{FF2B5EF4-FFF2-40B4-BE49-F238E27FC236}">
                <a16:creationId xmlns:a16="http://schemas.microsoft.com/office/drawing/2014/main" id="{2498309F-E1F2-4BD0-B863-99BFD09DF42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5AE038-CFAB-4014-9669-3DB9FCDCDEB8}"/>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182307114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4BA81-1949-4FD6-BC5D-EAFA251DA1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8F7E513-A3A1-45FE-B0E5-364A5CCADC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DD2C11-C0DF-4C4B-915A-C6D7F2E19BFE}"/>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FEC1E1F8-D472-43A8-B196-8C1ACFFD9A2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0BE399F-1C86-4464-8224-ED16690FB1A6}"/>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100237742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9FF225C-96E8-42DF-B29B-E64219FB0322}"/>
              </a:ext>
            </a:extLst>
          </p:cNvPr>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B1C683C-283D-4C02-9504-D6BA556D8541}"/>
              </a:ext>
            </a:extLst>
          </p:cNvPr>
          <p:cNvSpPr>
            <a:spLocks noGrp="1"/>
          </p:cNvSpPr>
          <p:nvPr>
            <p:ph type="body" orient="vert" idx="1"/>
          </p:nvPr>
        </p:nvSpPr>
        <p:spPr>
          <a:xfrm>
            <a:off x="628650" y="365125"/>
            <a:ext cx="57626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8AB4A9-6118-4D1A-A293-B05BC385D6A0}"/>
              </a:ext>
            </a:extLst>
          </p:cNvPr>
          <p:cNvSpPr>
            <a:spLocks noGrp="1"/>
          </p:cNvSpPr>
          <p:nvPr>
            <p:ph type="dt" sz="half" idx="10"/>
          </p:nvPr>
        </p:nvSpPr>
        <p:spPr/>
        <p:txBody>
          <a:body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2D28C4D4-E01F-4FD2-BEEC-40F99F4C4D6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0DBF2DA-E44E-4B4D-B62F-B6EB38DABA5B}"/>
              </a:ext>
            </a:extLst>
          </p:cNvPr>
          <p:cNvSpPr>
            <a:spLocks noGrp="1"/>
          </p:cNvSpPr>
          <p:nvPr>
            <p:ph type="sldNum" sz="quarter" idx="12"/>
          </p:nvPr>
        </p:nvSpPr>
        <p:spPr/>
        <p:txBody>
          <a:bodyPr/>
          <a:lstStyle/>
          <a:p>
            <a:fld id="{298865A0-B2B9-41B7-92E6-09F2019C2351}" type="slidenum">
              <a:rPr lang="en-US" smtClean="0"/>
              <a:t>‹#›</a:t>
            </a:fld>
            <a:endParaRPr lang="en-US" dirty="0"/>
          </a:p>
        </p:txBody>
      </p:sp>
    </p:spTree>
    <p:extLst>
      <p:ext uri="{BB962C8B-B14F-4D97-AF65-F5344CB8AC3E}">
        <p14:creationId xmlns:p14="http://schemas.microsoft.com/office/powerpoint/2010/main" val="163373854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447800"/>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859259481"/>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normAutofit/>
          </a:bodyPr>
          <a:lstStyle>
            <a:lvl1pPr>
              <a:defRPr sz="3600"/>
            </a:lvl1p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1560478505"/>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1pPr>
              <a:defRPr sz="2400"/>
            </a:lvl1pPr>
            <a:lvl2pPr>
              <a:defRPr sz="2400"/>
            </a:lvl2pPr>
            <a:lvl3pPr>
              <a:defRPr sz="2400"/>
            </a:lvl3pPr>
            <a:lvl4pPr>
              <a:defRPr sz="2400"/>
            </a:lvl4pPr>
            <a:lvl5pPr>
              <a:defRPr sz="2400"/>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4765608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CEB81F3-1F2F-B54E-A115-540038C224F1}" type="datetime1">
              <a:rPr lang="en-US" smtClean="0"/>
              <a:pPr/>
              <a:t>4/7/2024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90313759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normAutofit/>
          </a:bodyPr>
          <a:lstStyle>
            <a:lvl1pPr>
              <a:defRPr sz="3600"/>
            </a:lvl1p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05308874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nchor="t"/>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lang="en-US" sz="2400" kern="1200" dirty="0">
                <a:solidFill>
                  <a:schemeClr val="tx1"/>
                </a:solidFill>
                <a:latin typeface="+mn-lt"/>
                <a:ea typeface="+mn-ea"/>
                <a:cs typeface="+mn-cs"/>
              </a:defRPr>
            </a:lvl1pPr>
            <a:lvl2pPr marL="569913" indent="-285750">
              <a:buClr>
                <a:srgbClr val="007FA3"/>
              </a:buClr>
              <a:defRPr lang="en-US" sz="2400" kern="1200" dirty="0">
                <a:solidFill>
                  <a:schemeClr val="tx1"/>
                </a:solidFill>
                <a:latin typeface="+mn-lt"/>
                <a:ea typeface="+mn-ea"/>
                <a:cs typeface="+mn-cs"/>
              </a:defRPr>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marL="256032" lvl="0" indent="-256032" algn="l" defTabSz="914400" rtl="0" eaLnBrk="1" latinLnBrk="0" hangingPunct="1">
              <a:spcBef>
                <a:spcPts val="1500"/>
              </a:spcBef>
              <a:buClr>
                <a:srgbClr val="007FA3"/>
              </a:buClr>
              <a:buSzPct val="100000"/>
              <a:buFont typeface="Arial" panose="020B0604020202020204" pitchFamily="34" charset="0"/>
              <a:buChar char="•"/>
            </a:pPr>
            <a:r>
              <a:rPr lang="en-US" dirty="0"/>
              <a:t>Click to edit Master text styles</a:t>
            </a:r>
          </a:p>
          <a:p>
            <a:pPr marL="742950" lvl="1" indent="-285750" algn="l" defTabSz="914400" rtl="0" eaLnBrk="1" latinLnBrk="0" hangingPunct="1">
              <a:spcBef>
                <a:spcPts val="600"/>
              </a:spcBef>
              <a:buClr>
                <a:srgbClr val="007FA3"/>
              </a:buClr>
              <a:buFont typeface="Arial" panose="020B0604020202020204" pitchFamily="34" charset="0"/>
              <a:buChar char="–"/>
            </a:pPr>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66703969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2" name="TextBox 11"/>
          <p:cNvSpPr txBox="1"/>
          <p:nvPr userDrawn="1"/>
        </p:nvSpPr>
        <p:spPr>
          <a:xfrm>
            <a:off x="2699222"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193679582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nchor="t"/>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08191467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7"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9" name="TextBox 8"/>
          <p:cNvSpPr txBox="1"/>
          <p:nvPr userDrawn="1"/>
        </p:nvSpPr>
        <p:spPr>
          <a:xfrm>
            <a:off x="2699222"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425917817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16" name="Text Placeholder 15"/>
          <p:cNvSpPr>
            <a:spLocks noGrp="1"/>
          </p:cNvSpPr>
          <p:nvPr>
            <p:ph type="body" sz="quarter" idx="18"/>
          </p:nvPr>
        </p:nvSpPr>
        <p:spPr>
          <a:xfrm>
            <a:off x="457200" y="1457450"/>
            <a:ext cx="82296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p:cNvSpPr>
            <a:spLocks noGrp="1"/>
          </p:cNvSpPr>
          <p:nvPr>
            <p:ph type="body" idx="1" hasCustomPrompt="1"/>
          </p:nvPr>
        </p:nvSpPr>
        <p:spPr>
          <a:xfrm>
            <a:off x="45720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4" name="Content Placeholder 3"/>
          <p:cNvSpPr>
            <a:spLocks noGrp="1"/>
          </p:cNvSpPr>
          <p:nvPr>
            <p:ph sz="half" idx="2" hasCustomPrompt="1"/>
          </p:nvPr>
        </p:nvSpPr>
        <p:spPr>
          <a:xfrm>
            <a:off x="3291114" y="160194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5" name="Text Placeholder 4"/>
          <p:cNvSpPr>
            <a:spLocks noGrp="1"/>
          </p:cNvSpPr>
          <p:nvPr>
            <p:ph type="body" sz="quarter" idx="3" hasCustomPrompt="1"/>
          </p:nvPr>
        </p:nvSpPr>
        <p:spPr>
          <a:xfrm>
            <a:off x="612648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6" name="Content Placeholder 5"/>
          <p:cNvSpPr>
            <a:spLocks noGrp="1"/>
          </p:cNvSpPr>
          <p:nvPr>
            <p:ph sz="quarter" idx="4" hasCustomPrompt="1"/>
          </p:nvPr>
        </p:nvSpPr>
        <p:spPr>
          <a:xfrm>
            <a:off x="457200"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0" name="Content Placeholder 3"/>
          <p:cNvSpPr>
            <a:spLocks noGrp="1"/>
          </p:cNvSpPr>
          <p:nvPr>
            <p:ph sz="half" idx="13" hasCustomPrompt="1"/>
          </p:nvPr>
        </p:nvSpPr>
        <p:spPr>
          <a:xfrm>
            <a:off x="3300984" y="317565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1" name="Content Placeholder 5"/>
          <p:cNvSpPr>
            <a:spLocks noGrp="1"/>
          </p:cNvSpPr>
          <p:nvPr>
            <p:ph sz="quarter" idx="14" hasCustomPrompt="1"/>
          </p:nvPr>
        </p:nvSpPr>
        <p:spPr>
          <a:xfrm>
            <a:off x="6128658" y="3171876"/>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2" name="Content Placeholder 5"/>
          <p:cNvSpPr>
            <a:spLocks noGrp="1"/>
          </p:cNvSpPr>
          <p:nvPr>
            <p:ph sz="quarter" idx="15" hasCustomPrompt="1"/>
          </p:nvPr>
        </p:nvSpPr>
        <p:spPr>
          <a:xfrm>
            <a:off x="457200"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Content Placeholder 5"/>
          <p:cNvSpPr>
            <a:spLocks noGrp="1"/>
          </p:cNvSpPr>
          <p:nvPr>
            <p:ph sz="quarter" idx="16" hasCustomPrompt="1"/>
          </p:nvPr>
        </p:nvSpPr>
        <p:spPr>
          <a:xfrm>
            <a:off x="3299388" y="4761264"/>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4" name="Content Placeholder 5"/>
          <p:cNvSpPr>
            <a:spLocks noGrp="1"/>
          </p:cNvSpPr>
          <p:nvPr>
            <p:ph sz="quarter" idx="17" hasCustomPrompt="1"/>
          </p:nvPr>
        </p:nvSpPr>
        <p:spPr>
          <a:xfrm>
            <a:off x="6128658" y="4764312"/>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8" name="Footer Placeholder 7"/>
          <p:cNvSpPr>
            <a:spLocks noGrp="1"/>
          </p:cNvSpPr>
          <p:nvPr>
            <p:ph type="ftr" sz="quarter" idx="11"/>
          </p:nvPr>
        </p:nvSpPr>
        <p:spPr/>
        <p:txBody>
          <a:bodyPr/>
          <a:lstStyle>
            <a:lvl1pPr>
              <a:buFont typeface="Arial" pitchFamily="34" charset="0"/>
              <a:buNone/>
              <a:defRPr/>
            </a:lvl1pPr>
          </a:lstStyle>
          <a:p>
            <a:endParaRPr lang="en-US" dirty="0"/>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Tree>
    <p:extLst>
      <p:ext uri="{BB962C8B-B14F-4D97-AF65-F5344CB8AC3E}">
        <p14:creationId xmlns:p14="http://schemas.microsoft.com/office/powerpoint/2010/main" val="403660217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sz="2400"/>
            </a:lvl1pPr>
            <a:lvl2pPr>
              <a:buClr>
                <a:srgbClr val="007FA3"/>
              </a:buClr>
              <a:defRPr sz="2400"/>
            </a:lvl2pPr>
            <a:lvl3pPr>
              <a:buClr>
                <a:srgbClr val="007FA3"/>
              </a:buClr>
              <a:defRPr sz="2400"/>
            </a:lvl3pPr>
            <a:lvl4pPr>
              <a:buClr>
                <a:srgbClr val="007FA3"/>
              </a:buClr>
              <a:defRPr sz="2400"/>
            </a:lvl4pPr>
            <a:lvl5pPr>
              <a:buClr>
                <a:srgbClr val="007FA3"/>
              </a:buClr>
              <a:defRPr sz="2400"/>
            </a:lvl5pPr>
            <a:lvl6pPr>
              <a:buClr>
                <a:srgbClr val="007FA3"/>
              </a:buClr>
              <a:defRPr sz="2400"/>
            </a:lvl6pPr>
            <a:lvl7pPr>
              <a:buClr>
                <a:srgbClr val="007FA3"/>
              </a:buClr>
              <a:defRPr sz="2400"/>
            </a:lvl7pPr>
            <a:lvl8pPr>
              <a:buClr>
                <a:srgbClr val="007FA3"/>
              </a:buClr>
              <a:defRPr sz="2400"/>
            </a:lvl8pPr>
            <a:lvl9pPr>
              <a:buClr>
                <a:srgbClr val="007FA3"/>
              </a:buCl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1" name="Text Placeholder 2"/>
          <p:cNvSpPr>
            <a:spLocks noGrp="1"/>
          </p:cNvSpPr>
          <p:nvPr>
            <p:ph type="body" idx="13"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2"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3"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919994757"/>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2400"/>
            </a:lvl1pPr>
            <a:lvl2pPr>
              <a:defRPr sz="2400"/>
            </a:lvl2pPr>
            <a:lvl3pPr>
              <a:defRPr sz="2400"/>
            </a:lvl3pPr>
            <a:lvl4pPr>
              <a:defRPr sz="2400"/>
            </a:lvl4pPr>
            <a:lvl5pPr>
              <a:defRPr sz="2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4/7/2024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6"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7"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8"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Tree>
    <p:extLst>
      <p:ext uri="{BB962C8B-B14F-4D97-AF65-F5344CB8AC3E}">
        <p14:creationId xmlns:p14="http://schemas.microsoft.com/office/powerpoint/2010/main" val="147124618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1_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A9DF6EFB-3F44-496C-A842-1E0B3D3B975A}" type="datetimeFigureOut">
              <a:rPr lang="en-US" smtClean="0"/>
              <a:pPr/>
              <a:t>4/7/2024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sp>
        <p:nvSpPr>
          <p:cNvPr id="12" name="Text Placeholder 2"/>
          <p:cNvSpPr>
            <a:spLocks noGrp="1"/>
          </p:cNvSpPr>
          <p:nvPr>
            <p:ph type="body" idx="14" hasCustomPrompt="1"/>
          </p:nvPr>
        </p:nvSpPr>
        <p:spPr>
          <a:xfrm>
            <a:off x="6126480" y="160020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sp>
        <p:nvSpPr>
          <p:cNvPr id="13" name="Content Placeholder 3"/>
          <p:cNvSpPr>
            <a:spLocks noGrp="1"/>
          </p:cNvSpPr>
          <p:nvPr>
            <p:ph sz="half" idx="2" hasCustomPrompt="1"/>
          </p:nvPr>
        </p:nvSpPr>
        <p:spPr>
          <a:xfrm>
            <a:off x="457200" y="1600200"/>
            <a:ext cx="2560320" cy="1463040"/>
          </a:xfrm>
          <a:solidFill>
            <a:srgbClr val="C5F3FF"/>
          </a:solidFill>
          <a:ln>
            <a:solidFill>
              <a:srgbClr val="007FA3"/>
            </a:solidFill>
          </a:ln>
        </p:spPr>
        <p:txBody>
          <a:bodyPr lIns="91440" tIns="91440" rIns="91440" bIns="91440" anchor="ctr" anchorCtr="0"/>
          <a:lstStyle>
            <a:lvl1pPr algn="ctr">
              <a:buNone/>
              <a:defRPr sz="2200"/>
            </a:lvl1pPr>
            <a:lvl2pPr>
              <a:buNone/>
              <a:defRPr/>
            </a:lvl2pPr>
            <a:lvl3pPr>
              <a:buNone/>
              <a:defRPr/>
            </a:lvl3pPr>
            <a:lvl4pPr>
              <a:buNone/>
              <a:defRPr/>
            </a:lvl4pPr>
            <a:lvl5pPr>
              <a:buNone/>
              <a:defRPr/>
            </a:lvl5pPr>
          </a:lstStyle>
          <a:p>
            <a:pPr lvl="0"/>
            <a:r>
              <a:rPr lang="en-US" dirty="0"/>
              <a:t>Text</a:t>
            </a:r>
          </a:p>
        </p:txBody>
      </p:sp>
      <p:sp>
        <p:nvSpPr>
          <p:cNvPr id="17" name="Text Placeholder 4"/>
          <p:cNvSpPr>
            <a:spLocks noGrp="1"/>
          </p:cNvSpPr>
          <p:nvPr>
            <p:ph type="body" sz="quarter" idx="3" hasCustomPrompt="1"/>
          </p:nvPr>
        </p:nvSpPr>
        <p:spPr>
          <a:xfrm>
            <a:off x="3291840" y="1599180"/>
            <a:ext cx="2560320" cy="1463040"/>
          </a:xfrm>
          <a:solidFill>
            <a:srgbClr val="C5F3FF"/>
          </a:solidFill>
          <a:ln>
            <a:solidFill>
              <a:srgbClr val="007FA3"/>
            </a:solidFill>
          </a:ln>
        </p:spPr>
        <p:txBody>
          <a:bodyPr lIns="91440" tIns="91440" rIns="91440" bIns="91440" anchor="ctr" anchorCtr="0"/>
          <a:lstStyle>
            <a:lvl1pPr marL="0" indent="0" algn="ctr">
              <a:buFont typeface="Arial" pitchFamily="34" charse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Text</a:t>
            </a:r>
          </a:p>
        </p:txBody>
      </p:sp>
      <p:pic>
        <p:nvPicPr>
          <p:cNvPr id="16" name="Shape 15" descr="Pearson Logo"/>
          <p:cNvPicPr preferRelativeResize="0"/>
          <p:nvPr userDrawn="1"/>
        </p:nvPicPr>
        <p:blipFill rotWithShape="1">
          <a:blip r:embed="rId2" cstate="print">
            <a:alphaModFix/>
          </a:blip>
          <a:srcRect/>
          <a:stretch/>
        </p:blipFill>
        <p:spPr>
          <a:xfrm>
            <a:off x="443972" y="6429709"/>
            <a:ext cx="917999" cy="279914"/>
          </a:xfrm>
          <a:prstGeom prst="rect">
            <a:avLst/>
          </a:prstGeom>
          <a:noFill/>
          <a:ln>
            <a:noFill/>
          </a:ln>
        </p:spPr>
      </p:pic>
      <p:sp>
        <p:nvSpPr>
          <p:cNvPr id="18" name="TextBox 17"/>
          <p:cNvSpPr txBox="1"/>
          <p:nvPr userDrawn="1"/>
        </p:nvSpPr>
        <p:spPr>
          <a:xfrm>
            <a:off x="2699222" y="6429974"/>
            <a:ext cx="6172200" cy="276999"/>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en-US" sz="1200" b="0" dirty="0">
                <a:latin typeface="Verdana"/>
                <a:ea typeface="Verdana" panose="020B0604030504040204" pitchFamily="34" charset="0"/>
                <a:cs typeface="Verdana" panose="020B0604030504040204" pitchFamily="34" charset="0"/>
              </a:rPr>
              <a:t>Copyright © 2019, 2016, 2014 Pearson Education, Inc. All Rights Reserved.</a:t>
            </a:r>
          </a:p>
        </p:txBody>
      </p:sp>
    </p:spTree>
    <p:extLst>
      <p:ext uri="{BB962C8B-B14F-4D97-AF65-F5344CB8AC3E}">
        <p14:creationId xmlns:p14="http://schemas.microsoft.com/office/powerpoint/2010/main" val="369374254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
            <a:ext cx="8229600" cy="1097280"/>
          </a:xfrm>
        </p:spPr>
        <p:txBody>
          <a:bodyPr/>
          <a:lstStyle/>
          <a:p>
            <a:r>
              <a:rPr lang="en-US" dirty="0"/>
              <a:t>Click to edit Master title style</a:t>
            </a:r>
          </a:p>
        </p:txBody>
      </p:sp>
      <p:sp>
        <p:nvSpPr>
          <p:cNvPr id="3" name="Text Placeholder 2"/>
          <p:cNvSpPr>
            <a:spLocks noGrp="1"/>
          </p:cNvSpPr>
          <p:nvPr>
            <p:ph type="body" idx="1"/>
          </p:nvPr>
        </p:nvSpPr>
        <p:spPr>
          <a:xfrm>
            <a:off x="457200" y="1447800"/>
            <a:ext cx="3962400"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457200" y="2271712"/>
            <a:ext cx="3962400"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724401" y="1447800"/>
            <a:ext cx="3965124" cy="823912"/>
          </a:xfrm>
        </p:spPr>
        <p:txBody>
          <a:bodyPr anchor="ctr" anchorCtr="0"/>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4724401" y="2271712"/>
            <a:ext cx="3965124" cy="1609725"/>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E0DBC1D4-5704-45BB-BA8B-9B7E98161C8B}" type="datetimeFigureOut">
              <a:rPr lang="en-US" smtClean="0"/>
              <a:pPr/>
              <a:t>4/7/2024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404A2B-EE51-41D7-B879-F8E5E9C51050}" type="slidenum">
              <a:rPr lang="en-US" smtClean="0"/>
              <a:pPr/>
              <a:t>‹#›</a:t>
            </a:fld>
            <a:endParaRPr lang="en-US" dirty="0"/>
          </a:p>
        </p:txBody>
      </p:sp>
      <p:sp>
        <p:nvSpPr>
          <p:cNvPr id="10" name="Content Placeholder 3"/>
          <p:cNvSpPr>
            <a:spLocks noGrp="1"/>
          </p:cNvSpPr>
          <p:nvPr>
            <p:ph sz="half" idx="13"/>
          </p:nvPr>
        </p:nvSpPr>
        <p:spPr>
          <a:xfrm>
            <a:off x="458730" y="4044721"/>
            <a:ext cx="3962400"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5"/>
          <p:cNvSpPr>
            <a:spLocks noGrp="1"/>
          </p:cNvSpPr>
          <p:nvPr>
            <p:ph sz="quarter" idx="14"/>
          </p:nvPr>
        </p:nvSpPr>
        <p:spPr>
          <a:xfrm>
            <a:off x="4732563" y="4055609"/>
            <a:ext cx="3965124" cy="18557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56037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C5BC44A-47B8-4D49-B6A5-FB4557F3DF6B}" type="datetime1">
              <a:rPr lang="en-US" smtClean="0"/>
              <a:pPr/>
              <a:t>4/7/2024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2995452171"/>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Title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35256"/>
            <a:ext cx="8229600" cy="1097280"/>
          </a:xfrm>
        </p:spPr>
        <p:txBody>
          <a:bodyPr/>
          <a:lstStyle>
            <a:lvl1pPr>
              <a:defRPr/>
            </a:lvl1pPr>
          </a:lstStyle>
          <a:p>
            <a:r>
              <a:rPr lang="en-US" dirty="0"/>
              <a:t>Click to edit Master title style</a:t>
            </a:r>
          </a:p>
        </p:txBody>
      </p:sp>
      <p:sp>
        <p:nvSpPr>
          <p:cNvPr id="3" name="Content Placeholder 2"/>
          <p:cNvSpPr>
            <a:spLocks noGrp="1"/>
          </p:cNvSpPr>
          <p:nvPr>
            <p:ph idx="1"/>
          </p:nvPr>
        </p:nvSpPr>
        <p:spPr>
          <a:xfrm>
            <a:off x="457200" y="1869149"/>
            <a:ext cx="8229600" cy="4248459"/>
          </a:xfrm>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93969" y="6172200"/>
            <a:ext cx="8595360" cy="235463"/>
          </a:xfrm>
        </p:spPr>
        <p:txBody>
          <a:bodyPr/>
          <a:lstStyle/>
          <a:p>
            <a:endParaRPr lang="en-US" dirty="0"/>
          </a:p>
        </p:txBody>
      </p:sp>
      <p:sp>
        <p:nvSpPr>
          <p:cNvPr id="9" name="Date Placeholder 3"/>
          <p:cNvSpPr>
            <a:spLocks noGrp="1"/>
          </p:cNvSpPr>
          <p:nvPr>
            <p:ph type="dt" sz="half" idx="10"/>
          </p:nvPr>
        </p:nvSpPr>
        <p:spPr>
          <a:xfrm>
            <a:off x="6335713" y="113072"/>
            <a:ext cx="2133600" cy="182880"/>
          </a:xfrm>
        </p:spPr>
        <p:txBody>
          <a:bodyPr/>
          <a:lstStyle/>
          <a:p>
            <a:fld id="{A9DF6EFB-3F44-496C-A842-1E0B3D3B975A}" type="datetimeFigureOut">
              <a:rPr lang="en-US" smtClean="0"/>
              <a:pPr/>
              <a:t>4/7/2024</a:t>
            </a:fld>
            <a:endParaRPr lang="en-US" dirty="0"/>
          </a:p>
        </p:txBody>
      </p:sp>
      <p:sp>
        <p:nvSpPr>
          <p:cNvPr id="10" name="Slide Number Placeholder 5"/>
          <p:cNvSpPr>
            <a:spLocks noGrp="1"/>
          </p:cNvSpPr>
          <p:nvPr>
            <p:ph type="sldNum" sz="quarter" idx="12"/>
          </p:nvPr>
        </p:nvSpPr>
        <p:spPr>
          <a:xfrm>
            <a:off x="8469312" y="113072"/>
            <a:ext cx="551783" cy="182880"/>
          </a:xfrm>
        </p:spPr>
        <p:txBody>
          <a:bodyPr/>
          <a:lstStyle/>
          <a:p>
            <a:fld id="{200B2350-5261-4F5C-9DF5-EF0D264FC8D2}" type="slidenum">
              <a:rPr lang="en-US" smtClean="0"/>
              <a:pPr/>
              <a:t>‹#›</a:t>
            </a:fld>
            <a:endParaRPr lang="en-US" dirty="0"/>
          </a:p>
        </p:txBody>
      </p:sp>
      <p:sp>
        <p:nvSpPr>
          <p:cNvPr id="12" name="Text Placeholder 11"/>
          <p:cNvSpPr>
            <a:spLocks noGrp="1"/>
          </p:cNvSpPr>
          <p:nvPr>
            <p:ph type="body" sz="quarter" idx="13" hasCustomPrompt="1"/>
          </p:nvPr>
        </p:nvSpPr>
        <p:spPr>
          <a:xfrm>
            <a:off x="457200" y="1183944"/>
            <a:ext cx="8229600" cy="457200"/>
          </a:xfrm>
        </p:spPr>
        <p:txBody>
          <a:bodyPr/>
          <a:lstStyle>
            <a:lvl1pPr algn="l" defTabSz="914400" rtl="0" eaLnBrk="1" latinLnBrk="0" hangingPunct="1">
              <a:lnSpc>
                <a:spcPct val="100000"/>
              </a:lnSpc>
              <a:spcBef>
                <a:spcPct val="0"/>
              </a:spcBef>
              <a:buNone/>
              <a:defRPr lang="en-US" sz="2400" b="1" kern="1200" dirty="0">
                <a:solidFill>
                  <a:srgbClr val="007FA3"/>
                </a:solidFill>
                <a:latin typeface="Times New Roman" panose="02020603050405020304" pitchFamily="18" charset="0"/>
                <a:ea typeface="+mj-ea"/>
                <a:cs typeface="Times New Roman" panose="02020603050405020304" pitchFamily="18" charset="0"/>
              </a:defRPr>
            </a:lvl1pPr>
          </a:lstStyle>
          <a:p>
            <a:pPr lvl="0"/>
            <a:r>
              <a:rPr lang="en-US" dirty="0"/>
              <a:t>Click to edit Master title style</a:t>
            </a:r>
          </a:p>
        </p:txBody>
      </p:sp>
      <p:sp>
        <p:nvSpPr>
          <p:cNvPr id="11" name="Rectangle 10"/>
          <p:cNvSpPr/>
          <p:nvPr userDrawn="1"/>
        </p:nvSpPr>
        <p:spPr>
          <a:xfrm>
            <a:off x="228600" y="1641144"/>
            <a:ext cx="457200" cy="2286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Tree>
    <p:extLst>
      <p:ext uri="{BB962C8B-B14F-4D97-AF65-F5344CB8AC3E}">
        <p14:creationId xmlns:p14="http://schemas.microsoft.com/office/powerpoint/2010/main" val="280177345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
        <p:nvSpPr>
          <p:cNvPr id="6" name="Title 7"/>
          <p:cNvSpPr>
            <a:spLocks noGrp="1"/>
          </p:cNvSpPr>
          <p:nvPr>
            <p:ph type="title"/>
          </p:nvPr>
        </p:nvSpPr>
        <p:spPr>
          <a:xfrm>
            <a:off x="457200" y="215372"/>
            <a:ext cx="8229600" cy="1097280"/>
          </a:xfrm>
        </p:spPr>
        <p:txBody>
          <a:bodyPr/>
          <a:lstStyle>
            <a:lvl1pPr>
              <a:defRPr sz="3600">
                <a:latin typeface="+mj-lt"/>
              </a:defRPr>
            </a:lvl1pPr>
          </a:lstStyle>
          <a:p>
            <a:r>
              <a:rPr lang="en-US" dirty="0"/>
              <a:t>Click to edit Master title style</a:t>
            </a:r>
          </a:p>
        </p:txBody>
      </p:sp>
      <p:sp>
        <p:nvSpPr>
          <p:cNvPr id="7" name="Content Placeholder 2"/>
          <p:cNvSpPr>
            <a:spLocks noGrp="1"/>
          </p:cNvSpPr>
          <p:nvPr>
            <p:ph idx="1"/>
          </p:nvPr>
        </p:nvSpPr>
        <p:spPr>
          <a:xfrm>
            <a:off x="457200" y="1600201"/>
            <a:ext cx="8229600" cy="914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57200" y="2667000"/>
            <a:ext cx="3886200" cy="2438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4419600" y="2667000"/>
            <a:ext cx="4267200" cy="2438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337331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endParaRPr lang="en-US" dirty="0"/>
          </a:p>
        </p:txBody>
      </p:sp>
      <p:sp>
        <p:nvSpPr>
          <p:cNvPr id="4" name="Date Placeholder 3"/>
          <p:cNvSpPr>
            <a:spLocks noGrp="1"/>
          </p:cNvSpPr>
          <p:nvPr>
            <p:ph type="dt" sz="half" idx="11"/>
          </p:nvPr>
        </p:nvSpPr>
        <p:spPr/>
        <p:txBody>
          <a:bodyPr/>
          <a:lstStyle/>
          <a:p>
            <a:fld id="{A9DF6EFB-3F44-496C-A842-1E0B3D3B975A}" type="datetimeFigureOut">
              <a:rPr lang="en-US" smtClean="0"/>
              <a:pPr/>
              <a:t>4/7/2024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785429761"/>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03133A46-43F0-4734-A847-009F11688B7F}"/>
              </a:ext>
            </a:extLst>
          </p:cNvPr>
          <p:cNvSpPr>
            <a:spLocks noGrp="1"/>
          </p:cNvSpPr>
          <p:nvPr>
            <p:ph type="body" sz="quarter" idx="14"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289422426"/>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noAutofit/>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noAutofit/>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79188923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One Main Placeholder">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4971691"/>
          </a:xfrm>
          <a:prstGeom prst="rect">
            <a:avLst/>
          </a:prstGeom>
        </p:spPr>
        <p:txBody>
          <a:bodyPr/>
          <a:lstStyle>
            <a:lvl1pPr>
              <a:defRPr/>
            </a:lvl1pPr>
            <a:lvl4pPr marL="1124712" indent="-320040">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03133A46-43F0-4734-A847-009F11688B7F}"/>
              </a:ext>
            </a:extLst>
          </p:cNvPr>
          <p:cNvSpPr>
            <a:spLocks noGrp="1"/>
          </p:cNvSpPr>
          <p:nvPr>
            <p:ph type="body" sz="quarter" idx="14"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813934928"/>
      </p:ext>
    </p:extLst>
  </p:cSld>
  <p:clrMapOvr>
    <a:masterClrMapping/>
  </p:clrMapOvr>
  <p:extLst>
    <p:ext uri="{DCECCB84-F9BA-43D5-87BE-67443E8EF086}">
      <p15:sldGuideLst xmlns:p15="http://schemas.microsoft.com/office/powerpoint/2012/main">
        <p15:guide id="1" pos="2880">
          <p15:clr>
            <a:srgbClr val="FBAE40"/>
          </p15:clr>
        </p15:guide>
        <p15:guide id="2" orient="horz" pos="360">
          <p15:clr>
            <a:srgbClr val="FBAE40"/>
          </p15:clr>
        </p15:guide>
        <p15:guide id="3" pos="264">
          <p15:clr>
            <a:srgbClr val="FBAE40"/>
          </p15:clr>
        </p15:guide>
        <p15:guide id="4" orient="horz" pos="216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wo Horizontal Mai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0" y="4343400"/>
            <a:ext cx="8458200" cy="1905000"/>
          </a:xfrm>
        </p:spPr>
        <p:txBody>
          <a:bodyPr/>
          <a:lstStyle>
            <a:lvl1pPr>
              <a:defRPr/>
            </a:lvl1pPr>
            <a:lvl4pPr marL="455613" indent="0">
              <a:buNone/>
              <a:defRPr/>
            </a:lvl4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Appendix Link">
            <a:extLst>
              <a:ext uri="{FF2B5EF4-FFF2-40B4-BE49-F238E27FC236}">
                <a16:creationId xmlns:a16="http://schemas.microsoft.com/office/drawing/2014/main" id="{DF07503B-138D-44F5-84FC-A7637F059B66}"/>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0" y="6684963"/>
            <a:ext cx="6972300" cy="173037"/>
          </a:xfrm>
        </p:spPr>
        <p:txBody>
          <a:bodyPr vert="horz" lIns="91440" tIns="45720" rIns="91440" bIns="45720" rtlCol="0" anchor="ctr">
            <a:noAutofit/>
          </a:bodyPr>
          <a:lstStyle>
            <a:lvl1pPr>
              <a:defRPr lang="en-US" sz="800" dirty="0">
                <a:solidFill>
                  <a:schemeClr val="tx1"/>
                </a:solidFill>
              </a:defRPr>
            </a:lvl1pPr>
          </a:lstStyle>
          <a:p>
            <a:pPr lvl="0" algn="r"/>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114927778"/>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Comparison Placeholders">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4076700" cy="4971691"/>
          </a:xfrm>
          <a:prstGeom prst="rect">
            <a:avLst/>
          </a:prstGeom>
        </p:spPr>
        <p:txBody>
          <a:bodyPr/>
          <a:lstStyle>
            <a:lvl1pPr>
              <a:defRPr/>
            </a:lvl1p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4724400" y="1257300"/>
            <a:ext cx="4076700"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D5840A85-FE10-45F4-81E4-A52DE2319ED9}"/>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099" y="6684963"/>
            <a:ext cx="6972301"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2115223889"/>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3" pos="2880">
          <p15:clr>
            <a:srgbClr val="FBAE40"/>
          </p15:clr>
        </p15:guide>
        <p15:guide id="4" pos="2976">
          <p15:clr>
            <a:srgbClr val="FBAE40"/>
          </p15:clr>
        </p15:guide>
        <p15:guide id="5" pos="2784">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One Main One Secondary">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5791200" cy="49716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6418052" y="1257300"/>
            <a:ext cx="2383047" cy="49911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Appendix Link">
            <a:extLst>
              <a:ext uri="{FF2B5EF4-FFF2-40B4-BE49-F238E27FC236}">
                <a16:creationId xmlns:a16="http://schemas.microsoft.com/office/drawing/2014/main" id="{72A1E447-C26A-4D25-8792-9B7C6A839F37}"/>
              </a:ext>
            </a:extLst>
          </p:cNvPr>
          <p:cNvSpPr>
            <a:spLocks noGrp="1"/>
          </p:cNvSpPr>
          <p:nvPr>
            <p:ph type="body" sz="quarter" idx="15"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3512933567"/>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hree with Third as Accent">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A4407840-F6A4-4638-BB2F-9FBAA1A81461}"/>
              </a:ext>
            </a:extLst>
          </p:cNvPr>
          <p:cNvSpPr>
            <a:spLocks noGrp="1"/>
          </p:cNvSpPr>
          <p:nvPr>
            <p:ph type="title" hasCustomPrompt="1"/>
          </p:nvPr>
        </p:nvSpPr>
        <p:spPr>
          <a:xfrm>
            <a:off x="342900" y="233546"/>
            <a:ext cx="8458200" cy="821119"/>
          </a:xfrm>
          <a:prstGeom prst="rect">
            <a:avLst/>
          </a:prstGeom>
        </p:spPr>
        <p:txBody>
          <a:bodyPr anchor="ctr">
            <a:normAutofit/>
          </a:bodyPr>
          <a:lstStyle>
            <a:lvl1pPr>
              <a:defRPr sz="3600"/>
            </a:lvl1pPr>
          </a:lstStyle>
          <a:p>
            <a:r>
              <a:rPr lang="en-US" dirty="0"/>
              <a:t>Slide Title</a:t>
            </a:r>
          </a:p>
        </p:txBody>
      </p:sp>
      <p:sp>
        <p:nvSpPr>
          <p:cNvPr id="5" name="Content Placeholder 1">
            <a:extLst>
              <a:ext uri="{FF2B5EF4-FFF2-40B4-BE49-F238E27FC236}">
                <a16:creationId xmlns:a16="http://schemas.microsoft.com/office/drawing/2014/main" id="{D13536C2-DC17-4031-9948-17E37EF99112}"/>
              </a:ext>
            </a:extLst>
          </p:cNvPr>
          <p:cNvSpPr>
            <a:spLocks noGrp="1"/>
          </p:cNvSpPr>
          <p:nvPr>
            <p:ph sz="quarter" idx="11" hasCustomPrompt="1"/>
          </p:nvPr>
        </p:nvSpPr>
        <p:spPr>
          <a:xfrm>
            <a:off x="342900" y="1276709"/>
            <a:ext cx="8458200" cy="2838091"/>
          </a:xfrm>
          <a:prstGeom prst="rect">
            <a:avLst/>
          </a:prstGeom>
        </p:spPr>
        <p:txBody>
          <a:bodyPr/>
          <a:lstStyle>
            <a:lvl1pPr>
              <a:defRPr/>
            </a:lvl1pPr>
          </a:lstStyle>
          <a:p>
            <a:pPr lvl="0"/>
            <a:r>
              <a:rPr lang="en-US" dirty="0"/>
              <a:t>Slide Content</a:t>
            </a:r>
          </a:p>
          <a:p>
            <a:pPr lvl="1"/>
            <a:r>
              <a:rPr lang="en-US" dirty="0"/>
              <a:t>Second level</a:t>
            </a:r>
          </a:p>
          <a:p>
            <a:pPr lvl="2"/>
            <a:r>
              <a:rPr lang="en-US" dirty="0"/>
              <a:t>Third level</a:t>
            </a:r>
          </a:p>
        </p:txBody>
      </p:sp>
      <p:sp>
        <p:nvSpPr>
          <p:cNvPr id="6" name="Content Placeholder 2">
            <a:extLst>
              <a:ext uri="{FF2B5EF4-FFF2-40B4-BE49-F238E27FC236}">
                <a16:creationId xmlns:a16="http://schemas.microsoft.com/office/drawing/2014/main" id="{0B2D170F-7AF9-40BB-A11B-08474DF5C3AA}"/>
              </a:ext>
            </a:extLst>
          </p:cNvPr>
          <p:cNvSpPr>
            <a:spLocks noGrp="1"/>
          </p:cNvSpPr>
          <p:nvPr>
            <p:ph sz="quarter" idx="14" hasCustomPrompt="1"/>
          </p:nvPr>
        </p:nvSpPr>
        <p:spPr>
          <a:xfrm>
            <a:off x="342901" y="4343400"/>
            <a:ext cx="5791200" cy="1905000"/>
          </a:xfrm>
        </p:spPr>
        <p:txBody>
          <a:bodyPr/>
          <a:lstStyle>
            <a:lvl1pPr>
              <a:defRPr/>
            </a:lvl1pPr>
          </a:lstStyle>
          <a:p>
            <a:pPr lvl="0"/>
            <a:r>
              <a:rPr lang="en-US" dirty="0"/>
              <a:t>Slide Content 2</a:t>
            </a:r>
          </a:p>
          <a:p>
            <a:pPr lvl="1"/>
            <a:r>
              <a:rPr lang="en-US" dirty="0"/>
              <a:t>Second level</a:t>
            </a:r>
          </a:p>
          <a:p>
            <a:pPr lvl="2"/>
            <a:r>
              <a:rPr lang="en-US" dirty="0"/>
              <a:t>Third level</a:t>
            </a:r>
          </a:p>
        </p:txBody>
      </p:sp>
      <p:sp>
        <p:nvSpPr>
          <p:cNvPr id="8" name="Content Placeholder 3">
            <a:extLst>
              <a:ext uri="{FF2B5EF4-FFF2-40B4-BE49-F238E27FC236}">
                <a16:creationId xmlns:a16="http://schemas.microsoft.com/office/drawing/2014/main" id="{22432755-BCF5-451F-968D-CFFD10D87BE2}"/>
              </a:ext>
            </a:extLst>
          </p:cNvPr>
          <p:cNvSpPr>
            <a:spLocks noGrp="1"/>
          </p:cNvSpPr>
          <p:nvPr>
            <p:ph sz="quarter" idx="15" hasCustomPrompt="1"/>
          </p:nvPr>
        </p:nvSpPr>
        <p:spPr>
          <a:xfrm>
            <a:off x="6400800" y="4343400"/>
            <a:ext cx="2400300" cy="1905000"/>
          </a:xfrm>
        </p:spPr>
        <p:txBody>
          <a:bodyPr/>
          <a:lstStyle>
            <a:lvl1pPr>
              <a:defRPr/>
            </a:lvl1pPr>
          </a:lstStyle>
          <a:p>
            <a:pPr lvl="0"/>
            <a:r>
              <a:rPr lang="en-US" dirty="0"/>
              <a:t>Slide Content 3</a:t>
            </a:r>
          </a:p>
          <a:p>
            <a:pPr lvl="1"/>
            <a:r>
              <a:rPr lang="en-US" dirty="0"/>
              <a:t>Second level</a:t>
            </a:r>
          </a:p>
          <a:p>
            <a:pPr lvl="2"/>
            <a:r>
              <a:rPr lang="en-US" dirty="0"/>
              <a:t>Third level</a:t>
            </a:r>
          </a:p>
        </p:txBody>
      </p:sp>
      <p:sp>
        <p:nvSpPr>
          <p:cNvPr id="10" name="Appendix Link">
            <a:extLst>
              <a:ext uri="{FF2B5EF4-FFF2-40B4-BE49-F238E27FC236}">
                <a16:creationId xmlns:a16="http://schemas.microsoft.com/office/drawing/2014/main" id="{CA880A79-A85B-437C-BC20-FC23BDD36F54}"/>
              </a:ext>
            </a:extLst>
          </p:cNvPr>
          <p:cNvSpPr>
            <a:spLocks noGrp="1"/>
          </p:cNvSpPr>
          <p:nvPr>
            <p:ph type="body" sz="quarter" idx="16" hasCustomPrompt="1"/>
          </p:nvPr>
        </p:nvSpPr>
        <p:spPr>
          <a:xfrm>
            <a:off x="2928045" y="6331527"/>
            <a:ext cx="3287910" cy="260843"/>
          </a:xfrm>
        </p:spPr>
        <p:txBody>
          <a:bodyPr anchor="ctr">
            <a:noAutofit/>
          </a:bodyPr>
          <a:lstStyle>
            <a:lvl1pPr algn="ctr">
              <a:defRPr sz="900"/>
            </a:lvl1pPr>
          </a:lstStyle>
          <a:p>
            <a:pPr lvl="0"/>
            <a:r>
              <a:rPr lang="en-US" dirty="0"/>
              <a:t>Add text alternative link, if needed.</a:t>
            </a:r>
          </a:p>
        </p:txBody>
      </p:sp>
      <p:sp>
        <p:nvSpPr>
          <p:cNvPr id="9" name="Image Credit">
            <a:extLst>
              <a:ext uri="{FF2B5EF4-FFF2-40B4-BE49-F238E27FC236}">
                <a16:creationId xmlns:a16="http://schemas.microsoft.com/office/drawing/2014/main" id="{29651301-3A88-4CBC-9B7F-A569599DC51F}"/>
              </a:ext>
            </a:extLst>
          </p:cNvPr>
          <p:cNvSpPr>
            <a:spLocks noGrp="1"/>
          </p:cNvSpPr>
          <p:nvPr>
            <p:ph type="body" sz="quarter" idx="13" hasCustomPrompt="1"/>
          </p:nvPr>
        </p:nvSpPr>
        <p:spPr>
          <a:xfrm>
            <a:off x="1562101" y="6684963"/>
            <a:ext cx="6972299" cy="173037"/>
          </a:xfrm>
        </p:spPr>
        <p:txBody>
          <a:bodyPr anchor="ctr">
            <a:noAutofit/>
          </a:bodyPr>
          <a:lstStyle>
            <a:lvl1pPr algn="r">
              <a:defRPr sz="800">
                <a:solidFill>
                  <a:schemeClr val="tx1"/>
                </a:solidFill>
              </a:defRPr>
            </a:lvl1pPr>
            <a:lvl2pPr algn="r">
              <a:defRPr sz="900"/>
            </a:lvl2pPr>
            <a:lvl3pPr algn="r">
              <a:defRPr sz="900"/>
            </a:lvl3pPr>
            <a:lvl4pPr algn="r">
              <a:defRPr sz="900"/>
            </a:lvl4pPr>
            <a:lvl5pPr algn="r">
              <a:defRPr sz="900"/>
            </a:lvl5pPr>
          </a:lstStyle>
          <a:p>
            <a:pPr lvl="0"/>
            <a:r>
              <a:rPr lang="en-US" dirty="0"/>
              <a:t>Insert Image Credit Here</a:t>
            </a:r>
          </a:p>
        </p:txBody>
      </p:sp>
      <p:sp>
        <p:nvSpPr>
          <p:cNvPr id="3" name="Slide Number Placeholder">
            <a:extLst>
              <a:ext uri="{FF2B5EF4-FFF2-40B4-BE49-F238E27FC236}">
                <a16:creationId xmlns:a16="http://schemas.microsoft.com/office/drawing/2014/main" id="{745DF60F-BF33-428F-883B-9C19F83780BF}"/>
              </a:ext>
            </a:extLst>
          </p:cNvPr>
          <p:cNvSpPr>
            <a:spLocks noGrp="1"/>
          </p:cNvSpPr>
          <p:nvPr>
            <p:ph type="sldNum" sz="quarter" idx="10"/>
          </p:nvPr>
        </p:nvSpPr>
        <p:spPr/>
        <p:txBody>
          <a:bodyPr/>
          <a:lstStyle/>
          <a:p>
            <a:fld id="{68151E55-6873-49E2-B8D5-2F265E6F1973}" type="slidenum">
              <a:rPr lang="en-US" smtClean="0"/>
              <a:t>‹#›</a:t>
            </a:fld>
            <a:endParaRPr lang="en-US" dirty="0"/>
          </a:p>
        </p:txBody>
      </p:sp>
    </p:spTree>
    <p:extLst>
      <p:ext uri="{BB962C8B-B14F-4D97-AF65-F5344CB8AC3E}">
        <p14:creationId xmlns:p14="http://schemas.microsoft.com/office/powerpoint/2010/main" val="1387162346"/>
      </p:ext>
    </p:extLst>
  </p:cSld>
  <p:clrMapOvr>
    <a:masterClrMapping/>
  </p:clrMapOvr>
  <p:extLst>
    <p:ext uri="{DCECCB84-F9BA-43D5-87BE-67443E8EF086}">
      <p15:sldGuideLst xmlns:p15="http://schemas.microsoft.com/office/powerpoint/2012/main">
        <p15:guide id="1" orient="horz" pos="2592">
          <p15:clr>
            <a:srgbClr val="FBAE40"/>
          </p15:clr>
        </p15:guide>
        <p15:guide id="2" orient="horz" pos="2736">
          <p15:clr>
            <a:srgbClr val="FBAE40"/>
          </p15:clr>
        </p15:guide>
        <p15:guide id="4" pos="4032">
          <p15:clr>
            <a:srgbClr val="FBAE40"/>
          </p15:clr>
        </p15:guide>
        <p15:guide id="5" pos="3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10.xml.rels><?xml version="1.0" encoding="UTF-8" standalone="yes"?>
<Relationships xmlns="http://schemas.openxmlformats.org/package/2006/relationships"><Relationship Id="rId8" Type="http://schemas.openxmlformats.org/officeDocument/2006/relationships/theme" Target="../theme/theme10.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5" Type="http://schemas.openxmlformats.org/officeDocument/2006/relationships/slideLayout" Target="../slideLayouts/slideLayout107.xml"/><Relationship Id="rId4" Type="http://schemas.openxmlformats.org/officeDocument/2006/relationships/slideLayout" Target="../slideLayouts/slideLayout106.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4.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image" Target="../media/image2.png"/><Relationship Id="rId5" Type="http://schemas.openxmlformats.org/officeDocument/2006/relationships/theme" Target="../theme/theme2.xml"/><Relationship Id="rId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54.xml"/><Relationship Id="rId1"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56.xml"/><Relationship Id="rId1" Type="http://schemas.openxmlformats.org/officeDocument/2006/relationships/slideLayout" Target="../slideLayouts/slideLayout55.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3" Type="http://schemas.openxmlformats.org/officeDocument/2006/relationships/slideLayout" Target="../slideLayouts/slideLayout61.xml"/><Relationship Id="rId7" Type="http://schemas.openxmlformats.org/officeDocument/2006/relationships/slideLayout" Target="../slideLayouts/slideLayout65.xml"/><Relationship Id="rId2" Type="http://schemas.openxmlformats.org/officeDocument/2006/relationships/slideLayout" Target="../slideLayouts/slideLayout60.xml"/><Relationship Id="rId1" Type="http://schemas.openxmlformats.org/officeDocument/2006/relationships/slideLayout" Target="../slideLayouts/slideLayout59.xml"/><Relationship Id="rId6" Type="http://schemas.openxmlformats.org/officeDocument/2006/relationships/slideLayout" Target="../slideLayouts/slideLayout64.xml"/><Relationship Id="rId5" Type="http://schemas.openxmlformats.org/officeDocument/2006/relationships/slideLayout" Target="../slideLayouts/slideLayout63.xml"/><Relationship Id="rId4" Type="http://schemas.openxmlformats.org/officeDocument/2006/relationships/slideLayout" Target="../slideLayouts/slideLayout62.xml"/><Relationship Id="rId9"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3.xml"/><Relationship Id="rId13" Type="http://schemas.openxmlformats.org/officeDocument/2006/relationships/slideLayout" Target="../slideLayouts/slideLayout78.xml"/><Relationship Id="rId18" Type="http://schemas.openxmlformats.org/officeDocument/2006/relationships/slideLayout" Target="../slideLayouts/slideLayout83.xml"/><Relationship Id="rId26" Type="http://schemas.openxmlformats.org/officeDocument/2006/relationships/slideLayout" Target="../slideLayouts/slideLayout91.xml"/><Relationship Id="rId3" Type="http://schemas.openxmlformats.org/officeDocument/2006/relationships/slideLayout" Target="../slideLayouts/slideLayout68.xml"/><Relationship Id="rId21" Type="http://schemas.openxmlformats.org/officeDocument/2006/relationships/slideLayout" Target="../slideLayouts/slideLayout86.xml"/><Relationship Id="rId7" Type="http://schemas.openxmlformats.org/officeDocument/2006/relationships/slideLayout" Target="../slideLayouts/slideLayout72.xml"/><Relationship Id="rId12" Type="http://schemas.openxmlformats.org/officeDocument/2006/relationships/slideLayout" Target="../slideLayouts/slideLayout77.xml"/><Relationship Id="rId17" Type="http://schemas.openxmlformats.org/officeDocument/2006/relationships/slideLayout" Target="../slideLayouts/slideLayout82.xml"/><Relationship Id="rId25" Type="http://schemas.openxmlformats.org/officeDocument/2006/relationships/slideLayout" Target="../slideLayouts/slideLayout90.xml"/><Relationship Id="rId2" Type="http://schemas.openxmlformats.org/officeDocument/2006/relationships/slideLayout" Target="../slideLayouts/slideLayout67.xml"/><Relationship Id="rId16" Type="http://schemas.openxmlformats.org/officeDocument/2006/relationships/slideLayout" Target="../slideLayouts/slideLayout81.xml"/><Relationship Id="rId20" Type="http://schemas.openxmlformats.org/officeDocument/2006/relationships/slideLayout" Target="../slideLayouts/slideLayout85.xml"/><Relationship Id="rId29" Type="http://schemas.openxmlformats.org/officeDocument/2006/relationships/slideLayout" Target="../slideLayouts/slideLayout94.xml"/><Relationship Id="rId1" Type="http://schemas.openxmlformats.org/officeDocument/2006/relationships/slideLayout" Target="../slideLayouts/slideLayout66.xml"/><Relationship Id="rId6" Type="http://schemas.openxmlformats.org/officeDocument/2006/relationships/slideLayout" Target="../slideLayouts/slideLayout71.xml"/><Relationship Id="rId11" Type="http://schemas.openxmlformats.org/officeDocument/2006/relationships/slideLayout" Target="../slideLayouts/slideLayout76.xml"/><Relationship Id="rId24" Type="http://schemas.openxmlformats.org/officeDocument/2006/relationships/slideLayout" Target="../slideLayouts/slideLayout89.xml"/><Relationship Id="rId5" Type="http://schemas.openxmlformats.org/officeDocument/2006/relationships/slideLayout" Target="../slideLayouts/slideLayout70.xml"/><Relationship Id="rId15" Type="http://schemas.openxmlformats.org/officeDocument/2006/relationships/slideLayout" Target="../slideLayouts/slideLayout80.xml"/><Relationship Id="rId23" Type="http://schemas.openxmlformats.org/officeDocument/2006/relationships/slideLayout" Target="../slideLayouts/slideLayout88.xml"/><Relationship Id="rId28" Type="http://schemas.openxmlformats.org/officeDocument/2006/relationships/slideLayout" Target="../slideLayouts/slideLayout93.xml"/><Relationship Id="rId10" Type="http://schemas.openxmlformats.org/officeDocument/2006/relationships/slideLayout" Target="../slideLayouts/slideLayout75.xml"/><Relationship Id="rId19" Type="http://schemas.openxmlformats.org/officeDocument/2006/relationships/slideLayout" Target="../slideLayouts/slideLayout84.xml"/><Relationship Id="rId4" Type="http://schemas.openxmlformats.org/officeDocument/2006/relationships/slideLayout" Target="../slideLayouts/slideLayout69.xml"/><Relationship Id="rId9" Type="http://schemas.openxmlformats.org/officeDocument/2006/relationships/slideLayout" Target="../slideLayouts/slideLayout74.xml"/><Relationship Id="rId14" Type="http://schemas.openxmlformats.org/officeDocument/2006/relationships/slideLayout" Target="../slideLayouts/slideLayout79.xml"/><Relationship Id="rId22" Type="http://schemas.openxmlformats.org/officeDocument/2006/relationships/slideLayout" Target="../slideLayouts/slideLayout87.xml"/><Relationship Id="rId27" Type="http://schemas.openxmlformats.org/officeDocument/2006/relationships/slideLayout" Target="../slideLayouts/slideLayout92.xml"/><Relationship Id="rId30" Type="http://schemas.openxmlformats.org/officeDocument/2006/relationships/theme" Target="../theme/theme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2.xml"/><Relationship Id="rId3" Type="http://schemas.openxmlformats.org/officeDocument/2006/relationships/slideLayout" Target="../slideLayouts/slideLayout97.xml"/><Relationship Id="rId7" Type="http://schemas.openxmlformats.org/officeDocument/2006/relationships/slideLayout" Target="../slideLayouts/slideLayout101.xml"/><Relationship Id="rId2" Type="http://schemas.openxmlformats.org/officeDocument/2006/relationships/slideLayout" Target="../slideLayouts/slideLayout96.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5" Type="http://schemas.openxmlformats.org/officeDocument/2006/relationships/slideLayout" Target="../slideLayouts/slideLayout99.xml"/><Relationship Id="rId4" Type="http://schemas.openxmlformats.org/officeDocument/2006/relationships/slideLayout" Target="../slideLayouts/slideLayout98.xml"/><Relationship Id="rId9" Type="http://schemas.openxmlformats.org/officeDocument/2006/relationships/theme" Target="../theme/theme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39F7F5-5B0B-D249-8500-19BEE3DC6270}" type="datetime1">
              <a:rPr lang="en-US" smtClean="0"/>
              <a:pPr/>
              <a:t>4/7/2024</a:t>
            </a:fld>
            <a:endParaRPr lang="en-US"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131337-E23F-3E4B-9BD5-658EE1FFEFDF}" type="slidenum">
              <a:rPr lang="en-US" smtClean="0"/>
              <a:pPr/>
              <a:t>‹#›</a:t>
            </a:fld>
            <a:endParaRPr lang="en-US" dirty="0"/>
          </a:p>
        </p:txBody>
      </p:sp>
    </p:spTree>
    <p:extLst>
      <p:ext uri="{BB962C8B-B14F-4D97-AF65-F5344CB8AC3E}">
        <p14:creationId xmlns:p14="http://schemas.microsoft.com/office/powerpoint/2010/main" val="354401610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772" r:id="rId25"/>
    <p:sldLayoutId id="2147483773" r:id="rId26"/>
    <p:sldLayoutId id="2147483729" r:id="rId27"/>
    <p:sldLayoutId id="2147483730" r:id="rId28"/>
    <p:sldLayoutId id="2147483731" r:id="rId29"/>
    <p:sldLayoutId id="2147483732" r:id="rId30"/>
    <p:sldLayoutId id="2147483733" r:id="rId31"/>
    <p:sldLayoutId id="2147483734" r:id="rId32"/>
    <p:sldLayoutId id="2147483736" r:id="rId33"/>
    <p:sldLayoutId id="2147483737" r:id="rId34"/>
    <p:sldLayoutId id="2147483738" r:id="rId35"/>
    <p:sldLayoutId id="2147483739" r:id="rId36"/>
    <p:sldLayoutId id="2147483740" r:id="rId37"/>
    <p:sldLayoutId id="2147483743" r:id="rId38"/>
    <p:sldLayoutId id="2147483744" r:id="rId39"/>
    <p:sldLayoutId id="2147483745" r:id="rId40"/>
    <p:sldLayoutId id="2147483746" r:id="rId4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273877"/>
            <a:ext cx="8458200" cy="49443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
        <p:nvSpPr>
          <p:cNvPr id="7" name="Short Copyright">
            <a:extLst>
              <a:ext uri="{FF2B5EF4-FFF2-40B4-BE49-F238E27FC236}">
                <a16:creationId xmlns:a16="http://schemas.microsoft.com/office/drawing/2014/main" id="{F7BFBE01-8512-49BF-81D6-10C5E13594C9}"/>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val="3267579599"/>
      </p:ext>
    </p:extLst>
  </p:cSld>
  <p:clrMap bg1="lt1" tx1="dk1" bg2="lt2" tx2="dk2" accent1="accent1" accent2="accent2" accent3="accent3" accent4="accent4" accent5="accent5" accent6="accent6" hlink="hlink" folHlink="folHlink"/>
  <p:sldLayoutIdLst>
    <p:sldLayoutId id="2147483854" r:id="rId1"/>
    <p:sldLayoutId id="2147483855" r:id="rId2"/>
    <p:sldLayoutId id="2147483856" r:id="rId3"/>
    <p:sldLayoutId id="2147483857" r:id="rId4"/>
    <p:sldLayoutId id="2147483858" r:id="rId5"/>
    <p:sldLayoutId id="2147483859" r:id="rId6"/>
    <p:sldLayoutId id="2147483860" r:id="rId7"/>
  </p:sldLayoutIdLst>
  <p:hf hd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400" kern="1200" baseline="0">
          <a:solidFill>
            <a:schemeClr val="tx2"/>
          </a:solidFill>
          <a:latin typeface="+mn-lt"/>
          <a:ea typeface="+mn-ea"/>
          <a:cs typeface="+mn-cs"/>
        </a:defRPr>
      </a:lvl1pPr>
      <a:lvl2pPr marL="292608" indent="-292608" algn="l" defTabSz="914400" rtl="0" eaLnBrk="1" latinLnBrk="0" hangingPunct="1">
        <a:lnSpc>
          <a:spcPct val="100000"/>
        </a:lnSpc>
        <a:spcBef>
          <a:spcPts val="1000"/>
        </a:spcBef>
        <a:spcAft>
          <a:spcPts val="0"/>
        </a:spcAft>
        <a:buClrTx/>
        <a:buFont typeface="Arial" panose="020B0604020202020204" pitchFamily="34" charset="0"/>
        <a:buChar char="•"/>
        <a:defRPr sz="2400" kern="1200" baseline="0">
          <a:solidFill>
            <a:schemeClr val="tx2"/>
          </a:solidFill>
          <a:latin typeface="+mn-lt"/>
          <a:ea typeface="+mn-ea"/>
          <a:cs typeface="+mn-cs"/>
        </a:defRPr>
      </a:lvl2pPr>
      <a:lvl3pPr marL="621792" indent="-320040" algn="l" defTabSz="914400" rtl="0" eaLnBrk="1" latinLnBrk="0" hangingPunct="1">
        <a:lnSpc>
          <a:spcPct val="100000"/>
        </a:lnSpc>
        <a:spcBef>
          <a:spcPts val="1000"/>
        </a:spcBef>
        <a:spcAft>
          <a:spcPts val="0"/>
        </a:spcAft>
        <a:buFont typeface="Arial" panose="020B0604020202020204" pitchFamily="34" charset="0"/>
        <a:buChar char="•"/>
        <a:defRPr sz="2000" kern="1200" baseline="0">
          <a:solidFill>
            <a:schemeClr val="tx2"/>
          </a:solidFill>
          <a:latin typeface="+mn-lt"/>
          <a:ea typeface="+mn-ea"/>
          <a:cs typeface="+mn-cs"/>
        </a:defRPr>
      </a:lvl3pPr>
      <a:lvl4pPr marL="1124712" indent="-320040" algn="l" defTabSz="914400" rtl="0" eaLnBrk="1" latinLnBrk="0" hangingPunct="1">
        <a:lnSpc>
          <a:spcPct val="100000"/>
        </a:lnSpc>
        <a:spcBef>
          <a:spcPts val="1000"/>
        </a:spcBef>
        <a:spcAft>
          <a:spcPts val="800"/>
        </a:spcAft>
        <a:buFont typeface="Arial" panose="020B0604020202020204" pitchFamily="34" charset="0"/>
        <a:buChar char="•"/>
        <a:defRPr sz="1800" kern="1200" baseline="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MGH logo">
            <a:extLst>
              <a:ext uri="{FF2B5EF4-FFF2-40B4-BE49-F238E27FC236}">
                <a16:creationId xmlns:a16="http://schemas.microsoft.com/office/drawing/2014/main" id="{BF372B49-B6F5-4826-B4F8-2F8A4FFF8894}"/>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294106" y="283845"/>
            <a:ext cx="999514" cy="999514"/>
          </a:xfrm>
          <a:prstGeom prst="rect">
            <a:avLst/>
          </a:prstGeom>
        </p:spPr>
      </p:pic>
      <p:sp>
        <p:nvSpPr>
          <p:cNvPr id="3" name="MGH Tagline">
            <a:extLst>
              <a:ext uri="{FF2B5EF4-FFF2-40B4-BE49-F238E27FC236}">
                <a16:creationId xmlns:a16="http://schemas.microsoft.com/office/drawing/2014/main" id="{70E12349-CEA7-4006-B6E3-3E283BDBD258}"/>
              </a:ext>
            </a:extLst>
          </p:cNvPr>
          <p:cNvSpPr txBox="1"/>
          <p:nvPr userDrawn="1"/>
        </p:nvSpPr>
        <p:spPr>
          <a:xfrm>
            <a:off x="5060273" y="337349"/>
            <a:ext cx="3873993" cy="338554"/>
          </a:xfrm>
          <a:prstGeom prst="rect">
            <a:avLst/>
          </a:prstGeom>
          <a:noFill/>
        </p:spPr>
        <p:txBody>
          <a:bodyPr wrap="square" lIns="45720" r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spc="40" dirty="0">
                <a:effectLst/>
                <a:latin typeface="Arial" panose="020B0604020202020204" pitchFamily="34" charset="0"/>
                <a:ea typeface="Calibri" panose="020F0502020204030204" pitchFamily="34" charset="0"/>
              </a:rPr>
              <a:t>Because learning changes everything.</a:t>
            </a:r>
            <a:r>
              <a:rPr lang="en-US" sz="1050" spc="40" baseline="60000" dirty="0">
                <a:effectLst/>
                <a:latin typeface="Arial" panose="020B0604020202020204" pitchFamily="34" charset="0"/>
                <a:ea typeface="Calibri" panose="020F0502020204030204" pitchFamily="34" charset="0"/>
              </a:rPr>
              <a:t>®</a:t>
            </a:r>
            <a:endParaRPr lang="en-US" sz="1600" spc="40" baseline="60000" dirty="0"/>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4214013990"/>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2" r:id="rId3"/>
    <p:sldLayoutId id="2147483703" r:id="rId4"/>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400" kern="1200" baseline="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2880">
          <p15:clr>
            <a:srgbClr val="F26B43"/>
          </p15:clr>
        </p15:guide>
        <p15:guide id="6" pos="216">
          <p15:clr>
            <a:srgbClr val="F26B43"/>
          </p15:clr>
        </p15:guide>
        <p15:guide id="7" pos="5544">
          <p15:clr>
            <a:srgbClr val="F26B43"/>
          </p15:clr>
        </p15:guide>
        <p15:guide id="9" orient="horz" pos="4211">
          <p15:clr>
            <a:srgbClr val="F26B43"/>
          </p15:clr>
        </p15:guide>
        <p15:guide id="10" orient="horz" pos="960">
          <p15:clr>
            <a:srgbClr val="F26B43"/>
          </p15:clr>
        </p15:guide>
        <p15:guide id="11" orient="horz" pos="4104">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273877"/>
            <a:ext cx="8458200" cy="49443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
        <p:nvSpPr>
          <p:cNvPr id="7" name="Short Copyright">
            <a:extLst>
              <a:ext uri="{FF2B5EF4-FFF2-40B4-BE49-F238E27FC236}">
                <a16:creationId xmlns:a16="http://schemas.microsoft.com/office/drawing/2014/main" id="{F7BFBE01-8512-49BF-81D6-10C5E13594C9}"/>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val="3272177551"/>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Lst>
  <p:hf hd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400" kern="1200" baseline="0">
          <a:solidFill>
            <a:schemeClr val="tx2"/>
          </a:solidFill>
          <a:latin typeface="+mn-lt"/>
          <a:ea typeface="+mn-ea"/>
          <a:cs typeface="+mn-cs"/>
        </a:defRPr>
      </a:lvl1pPr>
      <a:lvl2pPr marL="292608" indent="-292608" algn="l" defTabSz="914400" rtl="0" eaLnBrk="1" latinLnBrk="0" hangingPunct="1">
        <a:lnSpc>
          <a:spcPct val="100000"/>
        </a:lnSpc>
        <a:spcBef>
          <a:spcPts val="1000"/>
        </a:spcBef>
        <a:spcAft>
          <a:spcPts val="0"/>
        </a:spcAft>
        <a:buClrTx/>
        <a:buFont typeface="Arial" panose="020B0604020202020204" pitchFamily="34" charset="0"/>
        <a:buChar char="•"/>
        <a:defRPr sz="2400" kern="1200" baseline="0">
          <a:solidFill>
            <a:schemeClr val="tx2"/>
          </a:solidFill>
          <a:latin typeface="+mn-lt"/>
          <a:ea typeface="+mn-ea"/>
          <a:cs typeface="+mn-cs"/>
        </a:defRPr>
      </a:lvl2pPr>
      <a:lvl3pPr marL="621792" indent="-320040" algn="l" defTabSz="914400" rtl="0" eaLnBrk="1" latinLnBrk="0" hangingPunct="1">
        <a:lnSpc>
          <a:spcPct val="100000"/>
        </a:lnSpc>
        <a:spcBef>
          <a:spcPts val="1000"/>
        </a:spcBef>
        <a:spcAft>
          <a:spcPts val="0"/>
        </a:spcAft>
        <a:buFont typeface="Arial" panose="020B0604020202020204" pitchFamily="34" charset="0"/>
        <a:buChar char="•"/>
        <a:defRPr sz="2000" kern="1200" baseline="0">
          <a:solidFill>
            <a:schemeClr val="tx2"/>
          </a:solidFill>
          <a:latin typeface="+mn-lt"/>
          <a:ea typeface="+mn-ea"/>
          <a:cs typeface="+mn-cs"/>
        </a:defRPr>
      </a:lvl3pPr>
      <a:lvl4pPr marL="1124712" indent="-320040" algn="l" defTabSz="914400" rtl="0" eaLnBrk="1" latinLnBrk="0" hangingPunct="1">
        <a:lnSpc>
          <a:spcPct val="100000"/>
        </a:lnSpc>
        <a:spcBef>
          <a:spcPts val="1000"/>
        </a:spcBef>
        <a:spcAft>
          <a:spcPts val="800"/>
        </a:spcAft>
        <a:buFont typeface="Arial" panose="020B0604020202020204" pitchFamily="34" charset="0"/>
        <a:buChar char="•"/>
        <a:defRPr sz="1800" kern="1200" baseline="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0" y="6495691"/>
            <a:ext cx="9144000" cy="362309"/>
          </a:xfrm>
          <a:prstGeom prst="rect">
            <a:avLst/>
          </a:prstGeom>
        </p:spPr>
        <p:txBody>
          <a:bodyPr vert="horz" lIns="91440" tIns="45720" rIns="91440" bIns="45720" rtlCol="0" anchor="ctr"/>
          <a:lstStyle>
            <a:lvl1pPr algn="ctr">
              <a:defRPr sz="800">
                <a:solidFill>
                  <a:schemeClr val="tx1"/>
                </a:solidFill>
              </a:defRPr>
            </a:lvl1pPr>
          </a:lstStyle>
          <a:p>
            <a:r>
              <a:rPr lang="en-US" dirty="0"/>
              <a:t>Add long copyright line here</a:t>
            </a:r>
          </a:p>
        </p:txBody>
      </p:sp>
      <p:sp>
        <p:nvSpPr>
          <p:cNvPr id="6" name="MGH Yellow Line">
            <a:extLst>
              <a:ext uri="{FF2B5EF4-FFF2-40B4-BE49-F238E27FC236}">
                <a16:creationId xmlns:a16="http://schemas.microsoft.com/office/drawing/2014/main" id="{F20163A4-4644-4B17-9C8A-EF42A992331B}"/>
              </a:ext>
              <a:ext uri="{C183D7F6-B498-43B3-948B-1728B52AA6E4}">
                <adec:decorative xmlns:adec="http://schemas.microsoft.com/office/drawing/2017/decorative"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6476022"/>
      </p:ext>
    </p:extLst>
  </p:cSld>
  <p:clrMap bg1="lt1" tx1="dk1" bg2="lt2" tx2="dk2" accent1="accent1" accent2="accent2" accent3="accent3" accent4="accent4" accent5="accent5" accent6="accent6" hlink="hlink" folHlink="folHlink"/>
  <p:sldLayoutIdLst>
    <p:sldLayoutId id="2147483713" r:id="rId1"/>
    <p:sldLayoutId id="2147483714" r:id="rId2"/>
  </p:sldLayoutIdLst>
  <p:hf hdr="0" dt="0"/>
  <p:txStyles>
    <p:titleStyle>
      <a:lvl1pPr algn="ctr" defTabSz="914400" rtl="0" eaLnBrk="1" latinLnBrk="0" hangingPunct="1">
        <a:lnSpc>
          <a:spcPct val="90000"/>
        </a:lnSpc>
        <a:spcBef>
          <a:spcPct val="0"/>
        </a:spcBef>
        <a:buNone/>
        <a:defRPr sz="1600" b="0" kern="1200">
          <a:solidFill>
            <a:schemeClr val="tx2"/>
          </a:solidFill>
          <a:latin typeface="+mj-lt"/>
          <a:ea typeface="+mj-ea"/>
          <a:cs typeface="+mj-cs"/>
        </a:defRPr>
      </a:lvl1pPr>
    </p:titleStyle>
    <p:bodyStyle>
      <a:lvl1pPr marL="0" marR="0" indent="0" algn="ctr" defTabSz="914400" rtl="0" eaLnBrk="1" fontAlgn="auto" latinLnBrk="0" hangingPunct="1">
        <a:lnSpc>
          <a:spcPct val="100000"/>
        </a:lnSpc>
        <a:spcBef>
          <a:spcPts val="0"/>
        </a:spcBef>
        <a:spcAft>
          <a:spcPts val="0"/>
        </a:spcAft>
        <a:buClrTx/>
        <a:buSzTx/>
        <a:buFontTx/>
        <a:buNone/>
        <a:tabLst/>
        <a:defRPr sz="2000" kern="120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211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2160">
          <p15:clr>
            <a:srgbClr val="F26B43"/>
          </p15:clr>
        </p15:guide>
        <p15:guide id="13" pos="364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ext Placeholder">
            <a:extLst>
              <a:ext uri="{FF2B5EF4-FFF2-40B4-BE49-F238E27FC236}">
                <a16:creationId xmlns:a16="http://schemas.microsoft.com/office/drawing/2014/main" id="{BEB99B55-73FB-42B4-93ED-C5E818675C31}"/>
              </a:ext>
            </a:extLst>
          </p:cNvPr>
          <p:cNvSpPr>
            <a:spLocks noGrp="1"/>
          </p:cNvSpPr>
          <p:nvPr>
            <p:ph type="body" idx="1"/>
          </p:nvPr>
        </p:nvSpPr>
        <p:spPr>
          <a:xfrm>
            <a:off x="342901" y="1976546"/>
            <a:ext cx="6480593" cy="4351338"/>
          </a:xfrm>
          <a:prstGeom prst="rect">
            <a:avLst/>
          </a:prstGeom>
        </p:spPr>
        <p:txBody>
          <a:bodyPr vert="horz" lIns="91440" tIns="45720" rIns="91440" bIns="45720" rtlCol="0">
            <a:normAutofit/>
          </a:bodyPr>
          <a:lstStyle/>
          <a:p>
            <a:pPr lvl="0"/>
            <a:r>
              <a:rPr lang="en-US" dirty="0"/>
              <a:t>Slide Content</a:t>
            </a:r>
          </a:p>
          <a:p>
            <a:pPr lvl="2"/>
            <a:r>
              <a:rPr lang="en-US" dirty="0"/>
              <a:t>Second level</a:t>
            </a:r>
          </a:p>
          <a:p>
            <a:pPr lvl="3"/>
            <a:r>
              <a:rPr lang="en-US" dirty="0"/>
              <a:t>Third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hort Copyright">
            <a:extLst>
              <a:ext uri="{FF2B5EF4-FFF2-40B4-BE49-F238E27FC236}">
                <a16:creationId xmlns:a16="http://schemas.microsoft.com/office/drawing/2014/main" id="{36838A37-515E-4F5C-BF9F-CE51891A9C27}"/>
              </a:ext>
            </a:extLst>
          </p:cNvPr>
          <p:cNvSpPr txBox="1"/>
          <p:nvPr userDrawn="1"/>
        </p:nvSpPr>
        <p:spPr>
          <a:xfrm>
            <a:off x="224279" y="6660234"/>
            <a:ext cx="1285344"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37202" y="6682314"/>
            <a:ext cx="342900" cy="143831"/>
          </a:xfrm>
          <a:prstGeom prst="rect">
            <a:avLst/>
          </a:prstGeom>
        </p:spPr>
        <p:txBody>
          <a:bodyPr vert="horz" lIns="45720" tIns="45720" rIns="45720" bIns="45720" rtlCol="0" anchor="ctr"/>
          <a:lstStyle>
            <a:lvl1pPr algn="r">
              <a:defRPr lang="en-US" sz="800" smtClean="0">
                <a:solidFill>
                  <a:schemeClr val="tx1"/>
                </a:solidFill>
              </a:defRPr>
            </a:lvl1pPr>
          </a:lstStyle>
          <a:p>
            <a:fld id="{68151E55-6873-49E2-B8D5-2F265E6F1973}" type="slidenum">
              <a:rPr lang="en-US" smtClean="0"/>
              <a:pPr/>
              <a:t>‹#›</a:t>
            </a:fld>
            <a:endParaRPr lang="en-US" dirty="0"/>
          </a:p>
        </p:txBody>
      </p:sp>
      <p:grpSp>
        <p:nvGrpSpPr>
          <p:cNvPr id="6" name="MGH Shape">
            <a:extLst>
              <a:ext uri="{FF2B5EF4-FFF2-40B4-BE49-F238E27FC236}">
                <a16:creationId xmlns:a16="http://schemas.microsoft.com/office/drawing/2014/main" id="{B719ECBD-8119-4217-9D58-2638FA4365C1}"/>
              </a:ext>
              <a:ext uri="{C183D7F6-B498-43B3-948B-1728B52AA6E4}">
                <adec:decorative xmlns:adec="http://schemas.microsoft.com/office/drawing/2017/decorative" val="1"/>
              </a:ext>
            </a:extLst>
          </p:cNvPr>
          <p:cNvGrpSpPr/>
          <p:nvPr userDrawn="1"/>
        </p:nvGrpSpPr>
        <p:grpSpPr>
          <a:xfrm>
            <a:off x="6622742" y="0"/>
            <a:ext cx="2521258" cy="6623843"/>
            <a:chOff x="3491346" y="0"/>
            <a:chExt cx="2508933" cy="6367263"/>
          </a:xfrm>
        </p:grpSpPr>
        <p:sp>
          <p:nvSpPr>
            <p:cNvPr id="9" name="Freeform 11">
              <a:extLst>
                <a:ext uri="{FF2B5EF4-FFF2-40B4-BE49-F238E27FC236}">
                  <a16:creationId xmlns:a16="http://schemas.microsoft.com/office/drawing/2014/main" id="{FCAD01AC-30CD-4728-B0FD-543493B2CE55}"/>
                </a:ext>
              </a:extLst>
            </p:cNvPr>
            <p:cNvSpPr/>
            <p:nvPr/>
          </p:nvSpPr>
          <p:spPr>
            <a:xfrm rot="10800000">
              <a:off x="5468761" y="1352709"/>
              <a:ext cx="531517" cy="1821241"/>
            </a:xfrm>
            <a:custGeom>
              <a:avLst/>
              <a:gdLst>
                <a:gd name="connsiteX0" fmla="*/ 0 w 531517"/>
                <a:gd name="connsiteY0" fmla="*/ 1821241 h 1821241"/>
                <a:gd name="connsiteX1" fmla="*/ 0 w 531517"/>
                <a:gd name="connsiteY1" fmla="*/ 0 h 1821241"/>
                <a:gd name="connsiteX2" fmla="*/ 531517 w 531517"/>
                <a:gd name="connsiteY2" fmla="*/ 672400 h 1821241"/>
                <a:gd name="connsiteX3" fmla="*/ 0 w 531517"/>
                <a:gd name="connsiteY3" fmla="*/ 1821241 h 1821241"/>
              </a:gdLst>
              <a:ahLst/>
              <a:cxnLst>
                <a:cxn ang="0">
                  <a:pos x="connsiteX0" y="connsiteY0"/>
                </a:cxn>
                <a:cxn ang="0">
                  <a:pos x="connsiteX1" y="connsiteY1"/>
                </a:cxn>
                <a:cxn ang="0">
                  <a:pos x="connsiteX2" y="connsiteY2"/>
                </a:cxn>
                <a:cxn ang="0">
                  <a:pos x="connsiteX3" y="connsiteY3"/>
                </a:cxn>
              </a:cxnLst>
              <a:rect l="l" t="t" r="r" b="b"/>
              <a:pathLst>
                <a:path w="531517" h="1821241">
                  <a:moveTo>
                    <a:pt x="0" y="1821241"/>
                  </a:moveTo>
                  <a:lnTo>
                    <a:pt x="0" y="0"/>
                  </a:lnTo>
                  <a:lnTo>
                    <a:pt x="531517" y="672400"/>
                  </a:lnTo>
                  <a:lnTo>
                    <a:pt x="0" y="1821241"/>
                  </a:lnTo>
                  <a:close/>
                </a:path>
              </a:pathLst>
            </a:custGeom>
            <a:solidFill>
              <a:srgbClr val="9F2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0" name="Freeform 12">
              <a:extLst>
                <a:ext uri="{FF2B5EF4-FFF2-40B4-BE49-F238E27FC236}">
                  <a16:creationId xmlns:a16="http://schemas.microsoft.com/office/drawing/2014/main" id="{9A51DD71-B849-456F-A479-25728C0B26F4}"/>
                </a:ext>
              </a:extLst>
            </p:cNvPr>
            <p:cNvSpPr/>
            <p:nvPr/>
          </p:nvSpPr>
          <p:spPr>
            <a:xfrm rot="10800000">
              <a:off x="3491346" y="0"/>
              <a:ext cx="2508932" cy="2501550"/>
            </a:xfrm>
            <a:custGeom>
              <a:avLst/>
              <a:gdLst>
                <a:gd name="connsiteX0" fmla="*/ 2508932 w 2508932"/>
                <a:gd name="connsiteY0" fmla="*/ 2501550 h 2501550"/>
                <a:gd name="connsiteX1" fmla="*/ 0 w 2508932"/>
                <a:gd name="connsiteY1" fmla="*/ 2501550 h 2501550"/>
                <a:gd name="connsiteX2" fmla="*/ 0 w 2508932"/>
                <a:gd name="connsiteY2" fmla="*/ 1148841 h 2501550"/>
                <a:gd name="connsiteX3" fmla="*/ 531517 w 2508932"/>
                <a:gd name="connsiteY3" fmla="*/ 0 h 2501550"/>
                <a:gd name="connsiteX4" fmla="*/ 2508932 w 2508932"/>
                <a:gd name="connsiteY4" fmla="*/ 2501550 h 2501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8932" h="2501550">
                  <a:moveTo>
                    <a:pt x="2508932" y="2501550"/>
                  </a:moveTo>
                  <a:lnTo>
                    <a:pt x="0" y="2501550"/>
                  </a:lnTo>
                  <a:lnTo>
                    <a:pt x="0" y="1148841"/>
                  </a:lnTo>
                  <a:lnTo>
                    <a:pt x="531517" y="0"/>
                  </a:lnTo>
                  <a:lnTo>
                    <a:pt x="2508932" y="2501550"/>
                  </a:lnTo>
                  <a:close/>
                </a:path>
              </a:pathLst>
            </a:custGeom>
            <a:solidFill>
              <a:srgbClr val="E2D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sp>
          <p:nvSpPr>
            <p:cNvPr id="11" name="Freeform 13">
              <a:extLst>
                <a:ext uri="{FF2B5EF4-FFF2-40B4-BE49-F238E27FC236}">
                  <a16:creationId xmlns:a16="http://schemas.microsoft.com/office/drawing/2014/main" id="{CE349BEA-4244-4589-91D3-1DECC6AB1E90}"/>
                </a:ext>
              </a:extLst>
            </p:cNvPr>
            <p:cNvSpPr/>
            <p:nvPr/>
          </p:nvSpPr>
          <p:spPr>
            <a:xfrm rot="10800000">
              <a:off x="3680272" y="1352707"/>
              <a:ext cx="2320007" cy="5014556"/>
            </a:xfrm>
            <a:custGeom>
              <a:avLst/>
              <a:gdLst>
                <a:gd name="connsiteX0" fmla="*/ 0 w 2320007"/>
                <a:gd name="connsiteY0" fmla="*/ 5014556 h 5014556"/>
                <a:gd name="connsiteX1" fmla="*/ 0 w 2320007"/>
                <a:gd name="connsiteY1" fmla="*/ 0 h 5014556"/>
                <a:gd name="connsiteX2" fmla="*/ 2320007 w 2320007"/>
                <a:gd name="connsiteY2" fmla="*/ 0 h 5014556"/>
                <a:gd name="connsiteX3" fmla="*/ 531518 w 2320007"/>
                <a:gd name="connsiteY3" fmla="*/ 3865713 h 5014556"/>
                <a:gd name="connsiteX4" fmla="*/ 1 w 2320007"/>
                <a:gd name="connsiteY4" fmla="*/ 3193313 h 5014556"/>
                <a:gd name="connsiteX5" fmla="*/ 1 w 2320007"/>
                <a:gd name="connsiteY5" fmla="*/ 5014554 h 5014556"/>
                <a:gd name="connsiteX6" fmla="*/ 0 w 2320007"/>
                <a:gd name="connsiteY6" fmla="*/ 5014556 h 501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007" h="5014556">
                  <a:moveTo>
                    <a:pt x="0" y="5014556"/>
                  </a:moveTo>
                  <a:lnTo>
                    <a:pt x="0" y="0"/>
                  </a:lnTo>
                  <a:lnTo>
                    <a:pt x="2320007" y="0"/>
                  </a:lnTo>
                  <a:lnTo>
                    <a:pt x="531518" y="3865713"/>
                  </a:lnTo>
                  <a:lnTo>
                    <a:pt x="1" y="3193313"/>
                  </a:lnTo>
                  <a:lnTo>
                    <a:pt x="1" y="5014554"/>
                  </a:lnTo>
                  <a:lnTo>
                    <a:pt x="0" y="50145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endParaRPr>
            </a:p>
          </p:txBody>
        </p:sp>
      </p:grpSp>
      <p:sp>
        <p:nvSpPr>
          <p:cNvPr id="13" name="Title Placeholder">
            <a:extLst>
              <a:ext uri="{FF2B5EF4-FFF2-40B4-BE49-F238E27FC236}">
                <a16:creationId xmlns:a16="http://schemas.microsoft.com/office/drawing/2014/main" id="{34622483-C344-43F3-82BE-D7AE2DFFFAB0}"/>
              </a:ext>
            </a:extLst>
          </p:cNvPr>
          <p:cNvSpPr>
            <a:spLocks noGrp="1"/>
          </p:cNvSpPr>
          <p:nvPr>
            <p:ph type="title"/>
          </p:nvPr>
        </p:nvSpPr>
        <p:spPr>
          <a:xfrm>
            <a:off x="342900" y="136257"/>
            <a:ext cx="6073803" cy="685800"/>
          </a:xfrm>
          <a:prstGeom prst="rect">
            <a:avLst/>
          </a:prstGeom>
        </p:spPr>
        <p:txBody>
          <a:bodyPr vert="horz" lIns="91440" tIns="45720" rIns="91440" bIns="45720" rtlCol="0" anchor="ctr">
            <a:normAutofit/>
          </a:bodyPr>
          <a:lstStyle/>
          <a:p>
            <a:r>
              <a:rPr lang="en-US" dirty="0"/>
              <a:t>Title goes here</a:t>
            </a:r>
          </a:p>
        </p:txBody>
      </p:sp>
    </p:spTree>
    <p:extLst>
      <p:ext uri="{BB962C8B-B14F-4D97-AF65-F5344CB8AC3E}">
        <p14:creationId xmlns:p14="http://schemas.microsoft.com/office/powerpoint/2010/main" val="2367783973"/>
      </p:ext>
    </p:extLst>
  </p:cSld>
  <p:clrMap bg1="lt1" tx1="dk1" bg2="lt2" tx2="dk2" accent1="accent1" accent2="accent2" accent3="accent3" accent4="accent4" accent5="accent5" accent6="accent6" hlink="hlink" folHlink="folHlink"/>
  <p:sldLayoutIdLst>
    <p:sldLayoutId id="2147483716" r:id="rId1"/>
    <p:sldLayoutId id="2147483717" r:id="rId2"/>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000" kern="1200">
          <a:solidFill>
            <a:schemeClr val="tx2"/>
          </a:solidFill>
          <a:latin typeface="+mn-lt"/>
          <a:ea typeface="+mn-ea"/>
          <a:cs typeface="+mn-cs"/>
        </a:defRPr>
      </a:lvl1pPr>
      <a:lvl2pPr marL="1588" indent="0" algn="l" defTabSz="914400" rtl="0" eaLnBrk="1" latinLnBrk="0" hangingPunct="1">
        <a:lnSpc>
          <a:spcPct val="100000"/>
        </a:lnSpc>
        <a:spcBef>
          <a:spcPts val="800"/>
        </a:spcBef>
        <a:buClrTx/>
        <a:buFont typeface="Arial" panose="020B0604020202020204" pitchFamily="34" charset="0"/>
        <a:buNone/>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buFont typeface="Arial" panose="020B0604020202020204" pitchFamily="34" charset="0"/>
        <a:buChar char="•"/>
        <a:defRPr sz="20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buFont typeface="Arial" panose="020B0604020202020204" pitchFamily="34" charset="0"/>
        <a:buChar char="•"/>
        <a:defRPr sz="18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5544">
          <p15:clr>
            <a:srgbClr val="F26B43"/>
          </p15:clr>
        </p15:guide>
        <p15:guide id="6" pos="216">
          <p15:clr>
            <a:srgbClr val="F26B43"/>
          </p15:clr>
        </p15:guide>
        <p15:guide id="7" pos="4296">
          <p15:clr>
            <a:srgbClr val="F26B43"/>
          </p15:clr>
        </p15:guide>
        <p15:guide id="9" orient="horz" pos="4211">
          <p15:clr>
            <a:srgbClr val="F26B43"/>
          </p15:clr>
        </p15:guide>
        <p15:guide id="10" orient="horz" pos="1248">
          <p15:clr>
            <a:srgbClr val="F26B43"/>
          </p15:clr>
        </p15:guide>
        <p15:guide id="11" orient="horz" pos="3984">
          <p15:clr>
            <a:srgbClr val="F26B43"/>
          </p15:clr>
        </p15:guide>
        <p15:guide id="12" orient="horz" pos="1656">
          <p15:clr>
            <a:srgbClr val="F26B43"/>
          </p15:clr>
        </p15:guide>
        <p15:guide id="13" pos="2980">
          <p15:clr>
            <a:srgbClr val="F26B43"/>
          </p15:clr>
        </p15:guide>
        <p15:guide id="14" orient="horz" pos="2260">
          <p15:clr>
            <a:srgbClr val="F26B43"/>
          </p15:clr>
        </p15:guide>
        <p15:guide id="15" pos="264">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371599"/>
            <a:ext cx="8458200" cy="487680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Short Copyright">
            <a:extLst>
              <a:ext uri="{FF2B5EF4-FFF2-40B4-BE49-F238E27FC236}">
                <a16:creationId xmlns:a16="http://schemas.microsoft.com/office/drawing/2014/main" id="{36838A37-515E-4F5C-BF9F-CE51891A9C27}"/>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Tree>
    <p:extLst>
      <p:ext uri="{BB962C8B-B14F-4D97-AF65-F5344CB8AC3E}">
        <p14:creationId xmlns:p14="http://schemas.microsoft.com/office/powerpoint/2010/main" val="1456653629"/>
      </p:ext>
    </p:extLst>
  </p:cSld>
  <p:clrMap bg1="lt1" tx1="dk1" bg2="lt2" tx2="dk2" accent1="accent1" accent2="accent2" accent3="accent3" accent4="accent4" accent5="accent5" accent6="accent6" hlink="hlink" folHlink="folHlink"/>
  <p:sldLayoutIdLst>
    <p:sldLayoutId id="2147483719" r:id="rId1"/>
    <p:sldLayoutId id="2147483720" r:id="rId2"/>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MGH logo">
            <a:extLst>
              <a:ext uri="{FF2B5EF4-FFF2-40B4-BE49-F238E27FC236}">
                <a16:creationId xmlns:a16="http://schemas.microsoft.com/office/drawing/2014/main" id="{BF372B49-B6F5-4826-B4F8-2F8A4FFF8894}"/>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94106" y="283845"/>
            <a:ext cx="999514" cy="999514"/>
          </a:xfrm>
          <a:prstGeom prst="rect">
            <a:avLst/>
          </a:prstGeom>
        </p:spPr>
      </p:pic>
      <p:sp>
        <p:nvSpPr>
          <p:cNvPr id="3" name="MGH Tagline">
            <a:extLst>
              <a:ext uri="{FF2B5EF4-FFF2-40B4-BE49-F238E27FC236}">
                <a16:creationId xmlns:a16="http://schemas.microsoft.com/office/drawing/2014/main" id="{70E12349-CEA7-4006-B6E3-3E283BDBD258}"/>
              </a:ext>
            </a:extLst>
          </p:cNvPr>
          <p:cNvSpPr txBox="1"/>
          <p:nvPr userDrawn="1"/>
        </p:nvSpPr>
        <p:spPr>
          <a:xfrm>
            <a:off x="5060273" y="337349"/>
            <a:ext cx="3873993" cy="338554"/>
          </a:xfrm>
          <a:prstGeom prst="rect">
            <a:avLst/>
          </a:prstGeom>
          <a:noFill/>
        </p:spPr>
        <p:txBody>
          <a:bodyPr wrap="square" lIns="45720" r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spc="40" dirty="0">
                <a:effectLst/>
                <a:latin typeface="Arial" panose="020B0604020202020204" pitchFamily="34" charset="0"/>
                <a:ea typeface="Calibri" panose="020F0502020204030204" pitchFamily="34" charset="0"/>
              </a:rPr>
              <a:t>Because learning changes everything.</a:t>
            </a:r>
            <a:r>
              <a:rPr lang="en-US" sz="1050" spc="40" baseline="60000" dirty="0">
                <a:effectLst/>
                <a:latin typeface="Arial" panose="020B0604020202020204" pitchFamily="34" charset="0"/>
                <a:ea typeface="Calibri" panose="020F0502020204030204" pitchFamily="34" charset="0"/>
              </a:rPr>
              <a:t>®</a:t>
            </a:r>
            <a:endParaRPr lang="en-US" sz="1600" spc="40" baseline="60000" dirty="0"/>
          </a:p>
        </p:txBody>
      </p:sp>
      <p:sp>
        <p:nvSpPr>
          <p:cNvPr id="5" name="Long Copyright"/>
          <p:cNvSpPr>
            <a:spLocks noGrp="1"/>
          </p:cNvSpPr>
          <p:nvPr>
            <p:ph type="ftr" sz="quarter" idx="3"/>
          </p:nvPr>
        </p:nvSpPr>
        <p:spPr>
          <a:xfrm>
            <a:off x="0" y="6478439"/>
            <a:ext cx="9144000" cy="379562"/>
          </a:xfrm>
          <a:prstGeom prst="rect">
            <a:avLst/>
          </a:prstGeom>
        </p:spPr>
        <p:txBody>
          <a:bodyPr vert="horz" lIns="91440" tIns="45720" rIns="91440" bIns="45720" rtlCol="0" anchor="ctr"/>
          <a:lstStyle>
            <a:lvl1pPr algn="ctr">
              <a:defRPr sz="800">
                <a:solidFill>
                  <a:schemeClr val="tx1"/>
                </a:solidFill>
              </a:defRPr>
            </a:lvl1pPr>
          </a:lstStyle>
          <a:p>
            <a:pPr defTabSz="457200">
              <a:spcBef>
                <a:spcPct val="20000"/>
              </a:spcBef>
              <a:defRPr/>
            </a:pPr>
            <a:r>
              <a:rPr lang="en-US" dirty="0"/>
              <a:t>Add long copyright</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432547"/>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1056547837"/>
      </p:ext>
    </p:extLst>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849" r:id="rId6"/>
    <p:sldLayoutId id="2147483850" r:id="rId7"/>
  </p:sldLayoutIdLst>
  <p:hf hdr="0" dt="0"/>
  <p:txStyles>
    <p:titleStyle>
      <a:lvl1pPr algn="l" defTabSz="914400" rtl="0" eaLnBrk="1" latinLnBrk="0" hangingPunct="1">
        <a:lnSpc>
          <a:spcPct val="90000"/>
        </a:lnSpc>
        <a:spcBef>
          <a:spcPct val="0"/>
        </a:spcBef>
        <a:buNone/>
        <a:defRPr sz="24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200"/>
        </a:spcBef>
        <a:spcAft>
          <a:spcPts val="0"/>
        </a:spcAft>
        <a:buClrTx/>
        <a:buSzTx/>
        <a:buFont typeface="Arial" panose="020B0604020202020204" pitchFamily="34" charset="0"/>
        <a:buNone/>
        <a:tabLst/>
        <a:defRPr sz="1400" kern="1200" baseline="0">
          <a:solidFill>
            <a:schemeClr val="tx2"/>
          </a:solidFill>
          <a:latin typeface="+mn-lt"/>
          <a:ea typeface="+mn-ea"/>
          <a:cs typeface="+mn-cs"/>
        </a:defRPr>
      </a:lvl1pPr>
      <a:lvl2pPr marL="230188" indent="-228600" algn="l" defTabSz="914400" rtl="0" eaLnBrk="1" latinLnBrk="0" hangingPunct="1">
        <a:lnSpc>
          <a:spcPct val="100000"/>
        </a:lnSpc>
        <a:spcBef>
          <a:spcPts val="800"/>
        </a:spcBef>
        <a:buClrTx/>
        <a:buFont typeface="Arial" panose="020B0604020202020204" pitchFamily="34" charset="0"/>
        <a:buChar char="•"/>
        <a:defRPr sz="2000" kern="1200">
          <a:solidFill>
            <a:schemeClr val="tx2"/>
          </a:solidFill>
          <a:latin typeface="+mn-lt"/>
          <a:ea typeface="+mn-ea"/>
          <a:cs typeface="+mn-cs"/>
        </a:defRPr>
      </a:lvl2pPr>
      <a:lvl3pPr marL="460375" indent="-228600" algn="l" defTabSz="914400" rtl="0" eaLnBrk="1" latinLnBrk="0" hangingPunct="1">
        <a:lnSpc>
          <a:spcPct val="100000"/>
        </a:lnSpc>
        <a:spcBef>
          <a:spcPts val="800"/>
        </a:spcBef>
        <a:buFont typeface="Arial" panose="020B0604020202020204" pitchFamily="34" charset="0"/>
        <a:buChar char="•"/>
        <a:defRPr sz="1800" kern="1200">
          <a:solidFill>
            <a:schemeClr val="tx2"/>
          </a:solidFill>
          <a:latin typeface="+mn-lt"/>
          <a:ea typeface="+mn-ea"/>
          <a:cs typeface="+mn-cs"/>
        </a:defRPr>
      </a:lvl3pPr>
      <a:lvl4pPr marL="455613"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4pPr>
      <a:lvl5pPr marL="685800" indent="0" algn="l" defTabSz="914400" rtl="0" eaLnBrk="1" latinLnBrk="0" hangingPunct="1">
        <a:lnSpc>
          <a:spcPct val="100000"/>
        </a:lnSpc>
        <a:spcBef>
          <a:spcPts val="8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60">
          <p15:clr>
            <a:srgbClr val="F26B43"/>
          </p15:clr>
        </p15:guide>
        <p15:guide id="2" orient="horz" pos="192">
          <p15:clr>
            <a:srgbClr val="F26B43"/>
          </p15:clr>
        </p15:guide>
        <p15:guide id="5" pos="2880">
          <p15:clr>
            <a:srgbClr val="F26B43"/>
          </p15:clr>
        </p15:guide>
        <p15:guide id="6" pos="216">
          <p15:clr>
            <a:srgbClr val="F26B43"/>
          </p15:clr>
        </p15:guide>
        <p15:guide id="7" pos="5544">
          <p15:clr>
            <a:srgbClr val="F26B43"/>
          </p15:clr>
        </p15:guide>
        <p15:guide id="9" orient="horz" pos="4211">
          <p15:clr>
            <a:srgbClr val="F26B43"/>
          </p15:clr>
        </p15:guide>
        <p15:guide id="10" orient="horz" pos="960">
          <p15:clr>
            <a:srgbClr val="F26B43"/>
          </p15:clr>
        </p15:guide>
        <p15:guide id="11" orient="horz" pos="4104">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276443-D8B9-4F18-8638-D758C95F860B}"/>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04C11E-1EDC-4BA4-980E-C496BCAAEDF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EAE089-E383-482C-9BC0-A42704F9E556}"/>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6D760D-7BB6-4899-91FC-45DCE8F64C48}" type="datetimeFigureOut">
              <a:rPr lang="en-US" smtClean="0"/>
              <a:t>4/7/2024</a:t>
            </a:fld>
            <a:endParaRPr lang="en-US" dirty="0"/>
          </a:p>
        </p:txBody>
      </p:sp>
      <p:sp>
        <p:nvSpPr>
          <p:cNvPr id="5" name="Footer Placeholder 4">
            <a:extLst>
              <a:ext uri="{FF2B5EF4-FFF2-40B4-BE49-F238E27FC236}">
                <a16:creationId xmlns:a16="http://schemas.microsoft.com/office/drawing/2014/main" id="{65D32E2E-4F84-4AFE-B90C-FBC73D929FF2}"/>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E882EB49-65BB-425B-886A-1CF78A5396B8}"/>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8865A0-B2B9-41B7-92E6-09F2019C2351}" type="slidenum">
              <a:rPr lang="en-US" smtClean="0"/>
              <a:t>‹#›</a:t>
            </a:fld>
            <a:endParaRPr lang="en-US" dirty="0"/>
          </a:p>
        </p:txBody>
      </p:sp>
    </p:spTree>
    <p:extLst>
      <p:ext uri="{BB962C8B-B14F-4D97-AF65-F5344CB8AC3E}">
        <p14:creationId xmlns:p14="http://schemas.microsoft.com/office/powerpoint/2010/main" val="1628657050"/>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 id="2147483822" r:id="rId18"/>
    <p:sldLayoutId id="2147483823" r:id="rId19"/>
    <p:sldLayoutId id="2147483824" r:id="rId20"/>
    <p:sldLayoutId id="2147483825" r:id="rId21"/>
    <p:sldLayoutId id="2147483826" r:id="rId22"/>
    <p:sldLayoutId id="2147483827" r:id="rId23"/>
    <p:sldLayoutId id="2147483828" r:id="rId24"/>
    <p:sldLayoutId id="2147483829" r:id="rId25"/>
    <p:sldLayoutId id="2147483830" r:id="rId26"/>
    <p:sldLayoutId id="2147483831" r:id="rId27"/>
    <p:sldLayoutId id="2147483833" r:id="rId28"/>
    <p:sldLayoutId id="2147483861"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Title Placeholder">
            <a:extLst>
              <a:ext uri="{FF2B5EF4-FFF2-40B4-BE49-F238E27FC236}">
                <a16:creationId xmlns:a16="http://schemas.microsoft.com/office/drawing/2014/main" id="{881C4C4E-EEEF-442A-AE3B-63C7E062F18C}"/>
              </a:ext>
            </a:extLst>
          </p:cNvPr>
          <p:cNvSpPr>
            <a:spLocks noGrp="1"/>
          </p:cNvSpPr>
          <p:nvPr>
            <p:ph type="title"/>
          </p:nvPr>
        </p:nvSpPr>
        <p:spPr>
          <a:xfrm>
            <a:off x="342900" y="136257"/>
            <a:ext cx="8458200" cy="685800"/>
          </a:xfrm>
          <a:prstGeom prst="rect">
            <a:avLst/>
          </a:prstGeom>
        </p:spPr>
        <p:txBody>
          <a:bodyPr vert="horz" lIns="91440" tIns="45720" rIns="91440" bIns="45720" rtlCol="0" anchor="ctr">
            <a:normAutofit/>
          </a:bodyPr>
          <a:lstStyle/>
          <a:p>
            <a:r>
              <a:rPr lang="en-US" dirty="0"/>
              <a:t>Title goes here</a:t>
            </a:r>
          </a:p>
        </p:txBody>
      </p:sp>
      <p:sp>
        <p:nvSpPr>
          <p:cNvPr id="5" name="Text Placeholder">
            <a:extLst>
              <a:ext uri="{FF2B5EF4-FFF2-40B4-BE49-F238E27FC236}">
                <a16:creationId xmlns:a16="http://schemas.microsoft.com/office/drawing/2014/main" id="{4F2C87DD-ADFA-433D-B7C8-4E9E42BC9E0F}"/>
              </a:ext>
            </a:extLst>
          </p:cNvPr>
          <p:cNvSpPr>
            <a:spLocks noGrp="1"/>
          </p:cNvSpPr>
          <p:nvPr>
            <p:ph type="body" idx="1"/>
          </p:nvPr>
        </p:nvSpPr>
        <p:spPr>
          <a:xfrm>
            <a:off x="342900" y="1273877"/>
            <a:ext cx="8458200" cy="494437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marL="741363" marR="0" lvl="3" indent="-320040"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r>
              <a:rPr lang="en-US" dirty="0"/>
              <a:t>Fourth level</a:t>
            </a:r>
          </a:p>
        </p:txBody>
      </p:sp>
      <p:sp>
        <p:nvSpPr>
          <p:cNvPr id="8" name="MGH Yellow Line">
            <a:extLst>
              <a:ext uri="{FF2B5EF4-FFF2-40B4-BE49-F238E27FC236}">
                <a16:creationId xmlns:a16="http://schemas.microsoft.com/office/drawing/2014/main" id="{86E6E250-D1F9-6444-A77C-4DC8C64A97D7}"/>
              </a:ext>
              <a:ext uri="{C183D7F6-B498-43B3-948B-1728B52AA6E4}">
                <adec:decorative xmlns:adec="http://schemas.microsoft.com/office/drawing/2017/decorative" val="1"/>
              </a:ext>
            </a:extLst>
          </p:cNvPr>
          <p:cNvSpPr/>
          <p:nvPr userDrawn="1"/>
        </p:nvSpPr>
        <p:spPr>
          <a:xfrm>
            <a:off x="0" y="6622319"/>
            <a:ext cx="9144000" cy="545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a:extLst>
              <a:ext uri="{FF2B5EF4-FFF2-40B4-BE49-F238E27FC236}">
                <a16:creationId xmlns:a16="http://schemas.microsoft.com/office/drawing/2014/main" id="{C2E4AF62-4201-4F5D-966F-4A59CD13C9F3}"/>
              </a:ext>
            </a:extLst>
          </p:cNvPr>
          <p:cNvSpPr>
            <a:spLocks noGrp="1"/>
          </p:cNvSpPr>
          <p:nvPr>
            <p:ph type="sldNum" sz="quarter" idx="4"/>
          </p:nvPr>
        </p:nvSpPr>
        <p:spPr>
          <a:xfrm>
            <a:off x="8626412" y="6673531"/>
            <a:ext cx="355840" cy="161396"/>
          </a:xfrm>
          <a:prstGeom prst="rect">
            <a:avLst/>
          </a:prstGeom>
        </p:spPr>
        <p:txBody>
          <a:bodyPr vert="horz" lIns="45720" tIns="45720" rIns="45720" bIns="45720" rtlCol="0" anchor="ctr"/>
          <a:lstStyle>
            <a:lvl1pPr algn="r">
              <a:defRPr sz="800">
                <a:solidFill>
                  <a:schemeClr val="tx1"/>
                </a:solidFill>
              </a:defRPr>
            </a:lvl1pPr>
          </a:lstStyle>
          <a:p>
            <a:fld id="{68151E55-6873-49E2-B8D5-2F265E6F1973}" type="slidenum">
              <a:rPr lang="en-US" smtClean="0"/>
              <a:pPr/>
              <a:t>‹#›</a:t>
            </a:fld>
            <a:endParaRPr lang="en-US" dirty="0"/>
          </a:p>
        </p:txBody>
      </p:sp>
      <p:sp>
        <p:nvSpPr>
          <p:cNvPr id="7" name="Short Copyright">
            <a:extLst>
              <a:ext uri="{FF2B5EF4-FFF2-40B4-BE49-F238E27FC236}">
                <a16:creationId xmlns:a16="http://schemas.microsoft.com/office/drawing/2014/main" id="{F7BFBE01-8512-49BF-81D6-10C5E13594C9}"/>
              </a:ext>
            </a:extLst>
          </p:cNvPr>
          <p:cNvSpPr txBox="1"/>
          <p:nvPr userDrawn="1"/>
        </p:nvSpPr>
        <p:spPr>
          <a:xfrm>
            <a:off x="215658" y="6664280"/>
            <a:ext cx="1233578" cy="215444"/>
          </a:xfrm>
          <a:prstGeom prst="rect">
            <a:avLst/>
          </a:prstGeom>
          <a:noFill/>
        </p:spPr>
        <p:txBody>
          <a:bodyPr wrap="square" lIns="45720" rIns="45720" rtlCol="0" anchor="ctr">
            <a:spAutoFit/>
          </a:bodyPr>
          <a:lstStyle/>
          <a:p>
            <a:r>
              <a:rPr lang="en-US" sz="800" b="0" dirty="0">
                <a:solidFill>
                  <a:schemeClr val="tx1"/>
                </a:solidFill>
              </a:rPr>
              <a:t>© McGraw Hill, LLC</a:t>
            </a:r>
          </a:p>
        </p:txBody>
      </p:sp>
    </p:spTree>
    <p:extLst>
      <p:ext uri="{BB962C8B-B14F-4D97-AF65-F5344CB8AC3E}">
        <p14:creationId xmlns:p14="http://schemas.microsoft.com/office/powerpoint/2010/main" val="611152631"/>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52" r:id="rId8"/>
  </p:sldLayoutIdLst>
  <p:hf hdr="0" dt="0"/>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400" kern="1200" baseline="0">
          <a:solidFill>
            <a:schemeClr val="tx2"/>
          </a:solidFill>
          <a:latin typeface="+mn-lt"/>
          <a:ea typeface="+mn-ea"/>
          <a:cs typeface="+mn-cs"/>
        </a:defRPr>
      </a:lvl1pPr>
      <a:lvl2pPr marL="292608" indent="-292608" algn="l" defTabSz="914400" rtl="0" eaLnBrk="1" latinLnBrk="0" hangingPunct="1">
        <a:lnSpc>
          <a:spcPct val="100000"/>
        </a:lnSpc>
        <a:spcBef>
          <a:spcPts val="1000"/>
        </a:spcBef>
        <a:spcAft>
          <a:spcPts val="0"/>
        </a:spcAft>
        <a:buClrTx/>
        <a:buFont typeface="Arial" panose="020B0604020202020204" pitchFamily="34" charset="0"/>
        <a:buChar char="•"/>
        <a:defRPr sz="2400" kern="1200" baseline="0">
          <a:solidFill>
            <a:schemeClr val="tx2"/>
          </a:solidFill>
          <a:latin typeface="+mn-lt"/>
          <a:ea typeface="+mn-ea"/>
          <a:cs typeface="+mn-cs"/>
        </a:defRPr>
      </a:lvl2pPr>
      <a:lvl3pPr marL="621792" indent="-320040" algn="l" defTabSz="914400" rtl="0" eaLnBrk="1" latinLnBrk="0" hangingPunct="1">
        <a:lnSpc>
          <a:spcPct val="100000"/>
        </a:lnSpc>
        <a:spcBef>
          <a:spcPts val="1000"/>
        </a:spcBef>
        <a:spcAft>
          <a:spcPts val="0"/>
        </a:spcAft>
        <a:buFont typeface="Arial" panose="020B0604020202020204" pitchFamily="34" charset="0"/>
        <a:buChar char="•"/>
        <a:defRPr sz="2000" kern="1200" baseline="0">
          <a:solidFill>
            <a:schemeClr val="tx2"/>
          </a:solidFill>
          <a:latin typeface="+mn-lt"/>
          <a:ea typeface="+mn-ea"/>
          <a:cs typeface="+mn-cs"/>
        </a:defRPr>
      </a:lvl3pPr>
      <a:lvl4pPr marL="1124712" indent="-320040" algn="l" defTabSz="914400" rtl="0" eaLnBrk="1" latinLnBrk="0" hangingPunct="1">
        <a:lnSpc>
          <a:spcPct val="100000"/>
        </a:lnSpc>
        <a:spcBef>
          <a:spcPts val="1000"/>
        </a:spcBef>
        <a:spcAft>
          <a:spcPts val="800"/>
        </a:spcAft>
        <a:buFont typeface="Arial" panose="020B0604020202020204" pitchFamily="34" charset="0"/>
        <a:buChar char="•"/>
        <a:defRPr sz="1800" kern="1200" baseline="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192">
          <p15:clr>
            <a:srgbClr val="F26B43"/>
          </p15:clr>
        </p15:guide>
        <p15:guide id="6" pos="216">
          <p15:clr>
            <a:srgbClr val="F26B43"/>
          </p15:clr>
        </p15:guide>
        <p15:guide id="7" pos="5544">
          <p15:clr>
            <a:srgbClr val="F26B43"/>
          </p15:clr>
        </p15:guide>
        <p15:guide id="9" orient="horz" pos="4211">
          <p15:clr>
            <a:srgbClr val="F26B43"/>
          </p15:clr>
        </p15:guide>
        <p15:guide id="10" orient="horz" pos="624">
          <p15:clr>
            <a:srgbClr val="F26B43"/>
          </p15:clr>
        </p15:guide>
        <p15:guide id="11" orient="horz" pos="4104">
          <p15:clr>
            <a:srgbClr val="F26B43"/>
          </p15:clr>
        </p15:guide>
        <p15:guide id="12" orient="horz" pos="864">
          <p15:clr>
            <a:srgbClr val="F26B43"/>
          </p15:clr>
        </p15:guide>
        <p15:guide id="13" orient="horz" pos="360">
          <p15:clr>
            <a:srgbClr val="F26B43"/>
          </p15:clr>
        </p15:guide>
        <p15:guide id="14" orient="horz" pos="3936">
          <p15:clr>
            <a:srgbClr val="F26B43"/>
          </p15:clr>
        </p15:guide>
        <p15:guide id="15" pos="984">
          <p15:clr>
            <a:srgbClr val="F26B43"/>
          </p15:clr>
        </p15:guide>
        <p15:guide id="16" pos="5376">
          <p15:clr>
            <a:srgbClr val="F26B43"/>
          </p15:clr>
        </p15:guide>
        <p15:guide id="17" pos="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9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9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9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3.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93.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93.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3.xml"/><Relationship Id="rId1" Type="http://schemas.openxmlformats.org/officeDocument/2006/relationships/slideLayout" Target="../slideLayouts/slideLayout93.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9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3.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9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3.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9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6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6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4.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9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3.xml"/></Relationships>
</file>

<file path=ppt/slides/_rels/slide3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34.xml"/><Relationship Id="rId1" Type="http://schemas.openxmlformats.org/officeDocument/2006/relationships/slideLayout" Target="../slideLayouts/slideLayout9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4.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7.xml"/><Relationship Id="rId1" Type="http://schemas.openxmlformats.org/officeDocument/2006/relationships/slideLayout" Target="../slideLayouts/slideLayout9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3.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9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0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899629" y="4965584"/>
            <a:ext cx="7320491" cy="1446576"/>
          </a:xfrm>
        </p:spPr>
        <p:txBody>
          <a:bodyPr>
            <a:normAutofit/>
          </a:bodyPr>
          <a:lstStyle/>
          <a:p>
            <a:r>
              <a:rPr lang="en-US" sz="3600" b="1" dirty="0">
                <a:solidFill>
                  <a:srgbClr val="002060"/>
                </a:solidFill>
              </a:rPr>
              <a:t>OB 354 Behavior in Organizations</a:t>
            </a:r>
          </a:p>
          <a:p>
            <a:r>
              <a:rPr lang="en-US" sz="3600" b="1" dirty="0">
                <a:solidFill>
                  <a:srgbClr val="002060"/>
                </a:solidFill>
              </a:rPr>
              <a:t>Prof. Fischer</a:t>
            </a:r>
          </a:p>
        </p:txBody>
      </p:sp>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3131337-E23F-3E4B-9BD5-658EE1FFEFDF}" type="slidenum">
              <a:rPr kumimoji="0" lang="en-US" sz="1200" b="0" i="0" u="none" strike="noStrike" kern="1200" cap="none" spc="0" normalizeH="0" baseline="0" noProof="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Tree>
    <p:extLst>
      <p:ext uri="{BB962C8B-B14F-4D97-AF65-F5344CB8AC3E}">
        <p14:creationId xmlns:p14="http://schemas.microsoft.com/office/powerpoint/2010/main" val="1774446823"/>
      </p:ext>
    </p:extLst>
  </p:cSld>
  <p:clrMapOvr>
    <a:masterClrMapping/>
  </p:clrMapOvr>
  <mc:AlternateContent xmlns:mc="http://schemas.openxmlformats.org/markup-compatibility/2006" xmlns:p14="http://schemas.microsoft.com/office/powerpoint/2010/main">
    <mc:Choice Requires="p14">
      <p:transition spd="slow" p14:dur="2000" advTm="9091"/>
    </mc:Choice>
    <mc:Fallback xmlns="">
      <p:transition spd="slow" advTm="909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8B85E-EAB4-49E8-B133-AE3450F65450}"/>
              </a:ext>
            </a:extLst>
          </p:cNvPr>
          <p:cNvSpPr>
            <a:spLocks noGrp="1"/>
          </p:cNvSpPr>
          <p:nvPr>
            <p:ph type="title"/>
          </p:nvPr>
        </p:nvSpPr>
        <p:spPr/>
        <p:txBody>
          <a:bodyPr/>
          <a:lstStyle/>
          <a:p>
            <a:r>
              <a:rPr lang="en-IN" dirty="0"/>
              <a:t>Figure 13-1 Types of Power</a:t>
            </a:r>
            <a:endParaRPr lang="en-US" dirty="0"/>
          </a:p>
        </p:txBody>
      </p:sp>
      <p:pic>
        <p:nvPicPr>
          <p:cNvPr id="7" name="Picture 6" descr="A graphic summary of the five major types of power, organized into organizational power and personal power">
            <a:extLst>
              <a:ext uri="{FF2B5EF4-FFF2-40B4-BE49-F238E27FC236}">
                <a16:creationId xmlns:a16="http://schemas.microsoft.com/office/drawing/2014/main" id="{CD5469C4-32F3-4C78-A7EE-01200323D700}"/>
              </a:ext>
            </a:extLst>
          </p:cNvPr>
          <p:cNvPicPr>
            <a:picLocks noChangeAspect="1"/>
          </p:cNvPicPr>
          <p:nvPr/>
        </p:nvPicPr>
        <p:blipFill>
          <a:blip r:embed="rId3"/>
          <a:stretch>
            <a:fillRect/>
          </a:stretch>
        </p:blipFill>
        <p:spPr>
          <a:xfrm>
            <a:off x="1966818" y="1431869"/>
            <a:ext cx="5210363" cy="4725782"/>
          </a:xfrm>
          <a:prstGeom prst="rect">
            <a:avLst/>
          </a:prstGeom>
        </p:spPr>
      </p:pic>
      <p:sp>
        <p:nvSpPr>
          <p:cNvPr id="4" name="Text Placeholder 3">
            <a:extLst>
              <a:ext uri="{FF2B5EF4-FFF2-40B4-BE49-F238E27FC236}">
                <a16:creationId xmlns:a16="http://schemas.microsoft.com/office/drawing/2014/main" id="{95C2C010-9887-4BDD-851B-9934D5D0BBD2}"/>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42DA109C-322D-4BF4-95B8-DD7FE4EB7B86}"/>
              </a:ext>
            </a:extLst>
          </p:cNvPr>
          <p:cNvSpPr>
            <a:spLocks noGrp="1"/>
          </p:cNvSpPr>
          <p:nvPr>
            <p:ph type="sldNum" sz="quarter" idx="10"/>
          </p:nvPr>
        </p:nvSpPr>
        <p:spPr/>
        <p:txBody>
          <a:bodyPr/>
          <a:lstStyle/>
          <a:p>
            <a:fld id="{68151E55-6873-49E2-B8D5-2F265E6F1973}" type="slidenum">
              <a:rPr lang="en-US" smtClean="0"/>
              <a:t>10</a:t>
            </a:fld>
            <a:endParaRPr lang="en-US" dirty="0"/>
          </a:p>
        </p:txBody>
      </p:sp>
    </p:spTree>
    <p:extLst>
      <p:ext uri="{BB962C8B-B14F-4D97-AF65-F5344CB8AC3E}">
        <p14:creationId xmlns:p14="http://schemas.microsoft.com/office/powerpoint/2010/main" val="19773568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825E2-A02A-485A-8F66-359E9D21470C}"/>
              </a:ext>
            </a:extLst>
          </p:cNvPr>
          <p:cNvSpPr>
            <a:spLocks noGrp="1"/>
          </p:cNvSpPr>
          <p:nvPr>
            <p:ph type="title"/>
          </p:nvPr>
        </p:nvSpPr>
        <p:spPr/>
        <p:txBody>
          <a:bodyPr>
            <a:normAutofit fontScale="90000"/>
          </a:bodyPr>
          <a:lstStyle/>
          <a:p>
            <a:r>
              <a:rPr lang="en-IN" dirty="0"/>
              <a:t>Table 13-1 </a:t>
            </a:r>
            <a:r>
              <a:rPr lang="en-IN" i="1" dirty="0"/>
              <a:t>Fortune’s</a:t>
            </a:r>
            <a:r>
              <a:rPr lang="en-IN" dirty="0"/>
              <a:t> 15 Most Powerful Women in Business in 2020</a:t>
            </a:r>
            <a:endParaRPr lang="en-US" dirty="0"/>
          </a:p>
        </p:txBody>
      </p:sp>
      <p:graphicFrame>
        <p:nvGraphicFramePr>
          <p:cNvPr id="7" name="Table 7">
            <a:extLst>
              <a:ext uri="{FF2B5EF4-FFF2-40B4-BE49-F238E27FC236}">
                <a16:creationId xmlns:a16="http://schemas.microsoft.com/office/drawing/2014/main" id="{2FBA511B-736A-493D-A8F7-5172FF139FF9}"/>
              </a:ext>
            </a:extLst>
          </p:cNvPr>
          <p:cNvGraphicFramePr>
            <a:graphicFrameLocks noGrp="1"/>
          </p:cNvGraphicFramePr>
          <p:nvPr/>
        </p:nvGraphicFramePr>
        <p:xfrm>
          <a:off x="381000" y="1381935"/>
          <a:ext cx="8420100" cy="4454255"/>
        </p:xfrm>
        <a:graphic>
          <a:graphicData uri="http://schemas.openxmlformats.org/drawingml/2006/table">
            <a:tbl>
              <a:tblPr firstRow="1" bandRow="1">
                <a:tableStyleId>{5C22544A-7EE6-4342-B048-85BDC9FD1C3A}</a:tableStyleId>
              </a:tblPr>
              <a:tblGrid>
                <a:gridCol w="704850">
                  <a:extLst>
                    <a:ext uri="{9D8B030D-6E8A-4147-A177-3AD203B41FA5}">
                      <a16:colId xmlns:a16="http://schemas.microsoft.com/office/drawing/2014/main" val="3866789365"/>
                    </a:ext>
                  </a:extLst>
                </a:gridCol>
                <a:gridCol w="1752600">
                  <a:extLst>
                    <a:ext uri="{9D8B030D-6E8A-4147-A177-3AD203B41FA5}">
                      <a16:colId xmlns:a16="http://schemas.microsoft.com/office/drawing/2014/main" val="1388635956"/>
                    </a:ext>
                  </a:extLst>
                </a:gridCol>
                <a:gridCol w="1714500">
                  <a:extLst>
                    <a:ext uri="{9D8B030D-6E8A-4147-A177-3AD203B41FA5}">
                      <a16:colId xmlns:a16="http://schemas.microsoft.com/office/drawing/2014/main" val="2202790939"/>
                    </a:ext>
                  </a:extLst>
                </a:gridCol>
                <a:gridCol w="3676650">
                  <a:extLst>
                    <a:ext uri="{9D8B030D-6E8A-4147-A177-3AD203B41FA5}">
                      <a16:colId xmlns:a16="http://schemas.microsoft.com/office/drawing/2014/main" val="2624676870"/>
                    </a:ext>
                  </a:extLst>
                </a:gridCol>
                <a:gridCol w="571500">
                  <a:extLst>
                    <a:ext uri="{9D8B030D-6E8A-4147-A177-3AD203B41FA5}">
                      <a16:colId xmlns:a16="http://schemas.microsoft.com/office/drawing/2014/main" val="336793848"/>
                    </a:ext>
                  </a:extLst>
                </a:gridCol>
              </a:tblGrid>
              <a:tr h="263208">
                <a:tc>
                  <a:txBody>
                    <a:bodyPr/>
                    <a:lstStyle/>
                    <a:p>
                      <a:r>
                        <a:rPr lang="en-US" sz="1400" b="1" dirty="0">
                          <a:solidFill>
                            <a:schemeClr val="tx1"/>
                          </a:solidFill>
                          <a:latin typeface="+mn-lt"/>
                        </a:rPr>
                        <a:t>Rank</a:t>
                      </a:r>
                    </a:p>
                  </a:txBody>
                  <a:tcPr marL="63624" marR="63624" marT="25980" marB="2598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400" b="1" dirty="0">
                          <a:solidFill>
                            <a:schemeClr val="tx1"/>
                          </a:solidFill>
                          <a:effectLst/>
                          <a:latin typeface="+mn-lt"/>
                        </a:rPr>
                        <a:t>Name</a:t>
                      </a:r>
                    </a:p>
                  </a:txBody>
                  <a:tcPr marL="63624" marR="63624" marT="25980" marB="2598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400" b="1" dirty="0">
                          <a:solidFill>
                            <a:schemeClr val="tx1"/>
                          </a:solidFill>
                          <a:effectLst/>
                          <a:latin typeface="+mn-lt"/>
                        </a:rPr>
                        <a:t>Company</a:t>
                      </a:r>
                    </a:p>
                  </a:txBody>
                  <a:tcPr marL="63624" marR="63624" marT="25980" marB="2598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400" b="1" dirty="0">
                          <a:solidFill>
                            <a:schemeClr val="tx1"/>
                          </a:solidFill>
                          <a:effectLst/>
                          <a:latin typeface="+mn-lt"/>
                        </a:rPr>
                        <a:t>Position</a:t>
                      </a:r>
                    </a:p>
                  </a:txBody>
                  <a:tcPr marL="63624" marR="63624" marT="25980" marB="2598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400" b="1" dirty="0">
                          <a:solidFill>
                            <a:schemeClr val="tx1"/>
                          </a:solidFill>
                          <a:effectLst/>
                          <a:latin typeface="+mn-lt"/>
                        </a:rPr>
                        <a:t>Age</a:t>
                      </a:r>
                    </a:p>
                  </a:txBody>
                  <a:tcPr marL="63624" marR="63624" marT="25980" marB="2598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48991678"/>
                  </a:ext>
                </a:extLst>
              </a:tr>
              <a:tr h="263208">
                <a:tc>
                  <a:txBody>
                    <a:bodyPr/>
                    <a:lstStyle/>
                    <a:p>
                      <a:pPr fontAlgn="t"/>
                      <a:r>
                        <a:rPr lang="en-US" sz="1400" dirty="0">
                          <a:effectLst/>
                          <a:latin typeface="+mn-lt"/>
                        </a:rPr>
                        <a:t>1</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Julie Sweet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Accenture </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53</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89128717"/>
                  </a:ext>
                </a:extLst>
              </a:tr>
              <a:tr h="263208">
                <a:tc>
                  <a:txBody>
                    <a:bodyPr/>
                    <a:lstStyle/>
                    <a:p>
                      <a:pPr fontAlgn="t"/>
                      <a:r>
                        <a:rPr lang="en-US" sz="1400" dirty="0">
                          <a:effectLst/>
                          <a:latin typeface="+mn-lt"/>
                        </a:rPr>
                        <a:t>2</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Mary Barra</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General Motors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Chair and 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58</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95899108"/>
                  </a:ext>
                </a:extLst>
              </a:tr>
              <a:tr h="263208">
                <a:tc>
                  <a:txBody>
                    <a:bodyPr/>
                    <a:lstStyle/>
                    <a:p>
                      <a:pPr fontAlgn="t"/>
                      <a:r>
                        <a:rPr lang="en-US" sz="1400" dirty="0">
                          <a:effectLst/>
                          <a:latin typeface="+mn-lt"/>
                        </a:rPr>
                        <a:t>3</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Abigail Johnson</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Fidelity Investments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Chair and 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58</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00145654"/>
                  </a:ext>
                </a:extLst>
              </a:tr>
              <a:tr h="263208">
                <a:tc>
                  <a:txBody>
                    <a:bodyPr/>
                    <a:lstStyle/>
                    <a:p>
                      <a:pPr fontAlgn="t"/>
                      <a:r>
                        <a:rPr lang="en-US" sz="1400" dirty="0">
                          <a:effectLst/>
                          <a:latin typeface="+mn-lt"/>
                        </a:rPr>
                        <a:t>4</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Gail Boudreaux</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Anthem</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President and 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60</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42624599"/>
                  </a:ext>
                </a:extLst>
              </a:tr>
              <a:tr h="263208">
                <a:tc>
                  <a:txBody>
                    <a:bodyPr/>
                    <a:lstStyle/>
                    <a:p>
                      <a:pPr fontAlgn="t"/>
                      <a:r>
                        <a:rPr lang="en-US" sz="1400" dirty="0">
                          <a:effectLst/>
                          <a:latin typeface="+mn-lt"/>
                        </a:rPr>
                        <a:t>5</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Caro Tome’</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U</a:t>
                      </a:r>
                      <a:r>
                        <a:rPr lang="en-US" sz="100" baseline="0" dirty="0">
                          <a:effectLst/>
                          <a:latin typeface="+mn-lt"/>
                        </a:rPr>
                        <a:t> </a:t>
                      </a:r>
                      <a:r>
                        <a:rPr lang="en-US" sz="1400" dirty="0">
                          <a:effectLst/>
                          <a:latin typeface="+mn-lt"/>
                        </a:rPr>
                        <a:t>P</a:t>
                      </a:r>
                      <a:r>
                        <a:rPr lang="en-US" sz="100" baseline="0" dirty="0">
                          <a:effectLst/>
                          <a:latin typeface="+mn-lt"/>
                        </a:rPr>
                        <a:t> </a:t>
                      </a:r>
                      <a:r>
                        <a:rPr lang="en-US" sz="1400" dirty="0">
                          <a:effectLst/>
                          <a:latin typeface="+mn-lt"/>
                        </a:rPr>
                        <a:t>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63</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39246218"/>
                  </a:ext>
                </a:extLst>
              </a:tr>
              <a:tr h="263208">
                <a:tc>
                  <a:txBody>
                    <a:bodyPr/>
                    <a:lstStyle/>
                    <a:p>
                      <a:pPr fontAlgn="t"/>
                      <a:r>
                        <a:rPr lang="en-US" sz="1400" dirty="0">
                          <a:effectLst/>
                          <a:latin typeface="+mn-lt"/>
                        </a:rPr>
                        <a:t>6</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Jane Fraser</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Citi</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 of Global Consumer Banking; president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53</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54780196"/>
                  </a:ext>
                </a:extLst>
              </a:tr>
              <a:tr h="263208">
                <a:tc>
                  <a:txBody>
                    <a:bodyPr/>
                    <a:lstStyle/>
                    <a:p>
                      <a:pPr fontAlgn="t"/>
                      <a:r>
                        <a:rPr lang="en-US" sz="1400" dirty="0">
                          <a:effectLst/>
                          <a:latin typeface="+mn-lt"/>
                        </a:rPr>
                        <a:t>7</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Ruth Porat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Google, Alphabet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S</a:t>
                      </a:r>
                      <a:r>
                        <a:rPr lang="en-US" sz="100" baseline="0" dirty="0">
                          <a:effectLst/>
                          <a:latin typeface="+mn-lt"/>
                        </a:rPr>
                        <a:t> </a:t>
                      </a:r>
                      <a:r>
                        <a:rPr lang="en-US" sz="1400" dirty="0">
                          <a:effectLst/>
                          <a:latin typeface="+mn-lt"/>
                        </a:rPr>
                        <a:t>V</a:t>
                      </a:r>
                      <a:r>
                        <a:rPr lang="en-US" sz="100" baseline="0" dirty="0">
                          <a:effectLst/>
                          <a:latin typeface="+mn-lt"/>
                        </a:rPr>
                        <a:t> </a:t>
                      </a:r>
                      <a:r>
                        <a:rPr lang="en-US" sz="1400" dirty="0">
                          <a:effectLst/>
                          <a:latin typeface="+mn-lt"/>
                        </a:rPr>
                        <a:t>P and C</a:t>
                      </a:r>
                      <a:r>
                        <a:rPr lang="en-US" sz="100" baseline="0" dirty="0">
                          <a:effectLst/>
                          <a:latin typeface="+mn-lt"/>
                        </a:rPr>
                        <a:t> </a:t>
                      </a:r>
                      <a:r>
                        <a:rPr lang="en-US" sz="1400" dirty="0">
                          <a:effectLst/>
                          <a:latin typeface="+mn-lt"/>
                        </a:rPr>
                        <a:t>F</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62</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03157407"/>
                  </a:ext>
                </a:extLst>
              </a:tr>
              <a:tr h="263208">
                <a:tc>
                  <a:txBody>
                    <a:bodyPr/>
                    <a:lstStyle/>
                    <a:p>
                      <a:pPr fontAlgn="t"/>
                      <a:r>
                        <a:rPr lang="en-US" sz="1400" dirty="0">
                          <a:effectLst/>
                          <a:latin typeface="+mn-lt"/>
                        </a:rPr>
                        <a:t>8</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Sheryl Sandberg</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Facebook</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COO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51</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11902167"/>
                  </a:ext>
                </a:extLst>
              </a:tr>
              <a:tr h="263208">
                <a:tc>
                  <a:txBody>
                    <a:bodyPr/>
                    <a:lstStyle/>
                    <a:p>
                      <a:pPr fontAlgn="t"/>
                      <a:r>
                        <a:rPr lang="en-US" sz="1400" dirty="0">
                          <a:effectLst/>
                          <a:latin typeface="+mn-lt"/>
                        </a:rPr>
                        <a:t>9</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Corie Barry</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Best Buy</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45</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4159898"/>
                  </a:ext>
                </a:extLst>
              </a:tr>
              <a:tr h="263208">
                <a:tc>
                  <a:txBody>
                    <a:bodyPr/>
                    <a:lstStyle/>
                    <a:p>
                      <a:pPr fontAlgn="t"/>
                      <a:r>
                        <a:rPr lang="en-US" sz="1400" dirty="0">
                          <a:effectLst/>
                          <a:latin typeface="+mn-lt"/>
                        </a:rPr>
                        <a:t>10</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Judith McKenna</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Walmart Int'l</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President and 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54</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13177870"/>
                  </a:ext>
                </a:extLst>
              </a:tr>
              <a:tr h="263208">
                <a:tc>
                  <a:txBody>
                    <a:bodyPr/>
                    <a:lstStyle/>
                    <a:p>
                      <a:pPr fontAlgn="t"/>
                      <a:r>
                        <a:rPr lang="en-US" sz="1400" dirty="0">
                          <a:effectLst/>
                          <a:latin typeface="+mn-lt"/>
                        </a:rPr>
                        <a:t>11</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Safra Katz</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Oracle</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58</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851920"/>
                  </a:ext>
                </a:extLst>
              </a:tr>
              <a:tr h="263208">
                <a:tc>
                  <a:txBody>
                    <a:bodyPr/>
                    <a:lstStyle/>
                    <a:p>
                      <a:pPr fontAlgn="t"/>
                      <a:r>
                        <a:rPr lang="en-US" sz="1400" dirty="0">
                          <a:effectLst/>
                          <a:latin typeface="+mn-lt"/>
                        </a:rPr>
                        <a:t>12</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Alicia Boler Davis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Amazon</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S</a:t>
                      </a:r>
                      <a:r>
                        <a:rPr lang="en-US" sz="100" baseline="0" dirty="0">
                          <a:effectLst/>
                          <a:latin typeface="+mn-lt"/>
                        </a:rPr>
                        <a:t> </a:t>
                      </a:r>
                      <a:r>
                        <a:rPr lang="en-US" sz="1400" dirty="0">
                          <a:effectLst/>
                          <a:latin typeface="+mn-lt"/>
                        </a:rPr>
                        <a:t>V</a:t>
                      </a:r>
                      <a:r>
                        <a:rPr lang="en-US" sz="100" baseline="0" dirty="0">
                          <a:effectLst/>
                          <a:latin typeface="+mn-lt"/>
                        </a:rPr>
                        <a:t> </a:t>
                      </a:r>
                      <a:r>
                        <a:rPr lang="en-US" sz="1400" dirty="0">
                          <a:effectLst/>
                          <a:latin typeface="+mn-lt"/>
                        </a:rPr>
                        <a:t>P of Global Customer Fulfillment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50</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01116914"/>
                  </a:ext>
                </a:extLst>
              </a:tr>
              <a:tr h="263208">
                <a:tc>
                  <a:txBody>
                    <a:bodyPr/>
                    <a:lstStyle/>
                    <a:p>
                      <a:pPr fontAlgn="t"/>
                      <a:r>
                        <a:rPr lang="en-US" sz="1400" dirty="0">
                          <a:effectLst/>
                          <a:latin typeface="+mn-lt"/>
                        </a:rPr>
                        <a:t>13</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Karen Lynch</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C</a:t>
                      </a:r>
                      <a:r>
                        <a:rPr lang="en-US" sz="100" baseline="0" dirty="0">
                          <a:effectLst/>
                          <a:latin typeface="+mn-lt"/>
                        </a:rPr>
                        <a:t> </a:t>
                      </a:r>
                      <a:r>
                        <a:rPr lang="en-US" sz="1400" dirty="0">
                          <a:effectLst/>
                          <a:latin typeface="+mn-lt"/>
                        </a:rPr>
                        <a:t>V</a:t>
                      </a:r>
                      <a:r>
                        <a:rPr lang="en-US" sz="100" baseline="0" dirty="0">
                          <a:effectLst/>
                          <a:latin typeface="+mn-lt"/>
                        </a:rPr>
                        <a:t> </a:t>
                      </a:r>
                      <a:r>
                        <a:rPr lang="en-US" sz="1400" dirty="0">
                          <a:effectLst/>
                          <a:latin typeface="+mn-lt"/>
                        </a:rPr>
                        <a:t>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E</a:t>
                      </a:r>
                      <a:r>
                        <a:rPr lang="en-US" sz="100" baseline="0" dirty="0">
                          <a:effectLst/>
                          <a:latin typeface="+mn-lt"/>
                        </a:rPr>
                        <a:t> </a:t>
                      </a:r>
                      <a:r>
                        <a:rPr lang="en-US" sz="1400" dirty="0">
                          <a:effectLst/>
                          <a:latin typeface="+mn-lt"/>
                        </a:rPr>
                        <a:t>V</a:t>
                      </a:r>
                      <a:r>
                        <a:rPr lang="en-US" sz="100" baseline="0" dirty="0">
                          <a:effectLst/>
                          <a:latin typeface="+mn-lt"/>
                        </a:rPr>
                        <a:t> </a:t>
                      </a:r>
                      <a:r>
                        <a:rPr lang="en-US" sz="1400" dirty="0">
                          <a:effectLst/>
                          <a:latin typeface="+mn-lt"/>
                        </a:rPr>
                        <a:t>P of CVS Health, president of Aetna</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57</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553541588"/>
                  </a:ext>
                </a:extLst>
              </a:tr>
              <a:tr h="263208">
                <a:tc>
                  <a:txBody>
                    <a:bodyPr/>
                    <a:lstStyle/>
                    <a:p>
                      <a:pPr fontAlgn="t"/>
                      <a:r>
                        <a:rPr lang="en-US" sz="1400" dirty="0">
                          <a:effectLst/>
                          <a:latin typeface="+mn-lt"/>
                        </a:rPr>
                        <a:t>14</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Phebe Novakovic</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General Dynamics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400" dirty="0">
                          <a:effectLst/>
                          <a:latin typeface="+mn-lt"/>
                        </a:rPr>
                        <a:t>Chair and C</a:t>
                      </a:r>
                      <a:r>
                        <a:rPr lang="en-US" sz="100" baseline="0" dirty="0">
                          <a:effectLst/>
                          <a:latin typeface="+mn-lt"/>
                        </a:rPr>
                        <a:t> </a:t>
                      </a:r>
                      <a:r>
                        <a:rPr lang="en-US" sz="1400" dirty="0">
                          <a:effectLst/>
                          <a:latin typeface="+mn-lt"/>
                        </a:rPr>
                        <a:t>E</a:t>
                      </a:r>
                      <a:r>
                        <a:rPr lang="en-US" sz="100" baseline="0" dirty="0">
                          <a:effectLst/>
                          <a:latin typeface="+mn-lt"/>
                        </a:rPr>
                        <a:t> </a:t>
                      </a:r>
                      <a:r>
                        <a:rPr lang="en-US" sz="1400" dirty="0">
                          <a:effectLst/>
                          <a:latin typeface="+mn-lt"/>
                        </a:rPr>
                        <a:t>O</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62</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26845847"/>
                  </a:ext>
                </a:extLst>
              </a:tr>
              <a:tr h="474455">
                <a:tc>
                  <a:txBody>
                    <a:bodyPr/>
                    <a:lstStyle/>
                    <a:p>
                      <a:pPr fontAlgn="t"/>
                      <a:r>
                        <a:rPr lang="en-US" sz="1400" dirty="0">
                          <a:effectLst/>
                          <a:latin typeface="+mn-lt"/>
                        </a:rPr>
                        <a:t>15</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Ann-Marie Campbell</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Home Depot</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E</a:t>
                      </a:r>
                      <a:r>
                        <a:rPr lang="en-US" sz="100" baseline="0" dirty="0">
                          <a:effectLst/>
                          <a:latin typeface="+mn-lt"/>
                        </a:rPr>
                        <a:t> </a:t>
                      </a:r>
                      <a:r>
                        <a:rPr lang="en-US" sz="1400" dirty="0">
                          <a:effectLst/>
                          <a:latin typeface="+mn-lt"/>
                        </a:rPr>
                        <a:t>V</a:t>
                      </a:r>
                      <a:r>
                        <a:rPr lang="en-US" sz="100" baseline="0" dirty="0">
                          <a:effectLst/>
                          <a:latin typeface="+mn-lt"/>
                        </a:rPr>
                        <a:t> </a:t>
                      </a:r>
                      <a:r>
                        <a:rPr lang="en-US" sz="1400" dirty="0">
                          <a:effectLst/>
                          <a:latin typeface="+mn-lt"/>
                        </a:rPr>
                        <a:t>P of U.S. Stores and International Operations</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400" dirty="0">
                          <a:effectLst/>
                          <a:latin typeface="+mn-lt"/>
                        </a:rPr>
                        <a:t>55</a:t>
                      </a:r>
                    </a:p>
                  </a:txBody>
                  <a:tcPr marL="63624" marR="63624" marT="25980" marB="259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26479722"/>
                  </a:ext>
                </a:extLst>
              </a:tr>
            </a:tbl>
          </a:graphicData>
        </a:graphic>
      </p:graphicFrame>
      <p:sp>
        <p:nvSpPr>
          <p:cNvPr id="3" name="Content Placeholder 2">
            <a:extLst>
              <a:ext uri="{FF2B5EF4-FFF2-40B4-BE49-F238E27FC236}">
                <a16:creationId xmlns:a16="http://schemas.microsoft.com/office/drawing/2014/main" id="{AD9211CE-04C7-4873-AD36-198209E7D9DF}"/>
              </a:ext>
            </a:extLst>
          </p:cNvPr>
          <p:cNvSpPr>
            <a:spLocks noGrp="1"/>
          </p:cNvSpPr>
          <p:nvPr>
            <p:ph sz="quarter" idx="11"/>
          </p:nvPr>
        </p:nvSpPr>
        <p:spPr>
          <a:xfrm>
            <a:off x="342900" y="5924359"/>
            <a:ext cx="8458200" cy="645614"/>
          </a:xfrm>
        </p:spPr>
        <p:txBody>
          <a:bodyPr/>
          <a:lstStyle/>
          <a:p>
            <a:r>
              <a:rPr lang="en-US" sz="1200" dirty="0"/>
              <a:t>Source: D. Abril, K. Bellstrom, R. Hackett, M. Heimer, E. Hinchliffe, A. Jenkins, B. Kowitt, M. Lev-Ram, S. Mukherjee, A. Pressman, L. Shen, A. Sraders, J. Vanian, P. Wahba, and J. Wieczner, “Most Powerful Women,” </a:t>
            </a:r>
            <a:r>
              <a:rPr lang="en-US" sz="1200" i="1" dirty="0"/>
              <a:t>Fortune</a:t>
            </a:r>
            <a:r>
              <a:rPr lang="en-US" sz="1200" dirty="0"/>
              <a:t> 182, no. 3 (November 2020), pp. 65–77.</a:t>
            </a:r>
          </a:p>
        </p:txBody>
      </p:sp>
      <p:sp>
        <p:nvSpPr>
          <p:cNvPr id="6" name="Slide Number Placeholder 5">
            <a:extLst>
              <a:ext uri="{FF2B5EF4-FFF2-40B4-BE49-F238E27FC236}">
                <a16:creationId xmlns:a16="http://schemas.microsoft.com/office/drawing/2014/main" id="{8CB6FBF2-529B-4CC1-94FB-74EE26470AE5}"/>
              </a:ext>
            </a:extLst>
          </p:cNvPr>
          <p:cNvSpPr>
            <a:spLocks noGrp="1"/>
          </p:cNvSpPr>
          <p:nvPr>
            <p:ph type="sldNum" sz="quarter" idx="10"/>
          </p:nvPr>
        </p:nvSpPr>
        <p:spPr/>
        <p:txBody>
          <a:bodyPr/>
          <a:lstStyle/>
          <a:p>
            <a:fld id="{68151E55-6873-49E2-B8D5-2F265E6F1973}" type="slidenum">
              <a:rPr lang="en-US" smtClean="0"/>
              <a:t>11</a:t>
            </a:fld>
            <a:endParaRPr lang="en-US" dirty="0"/>
          </a:p>
        </p:txBody>
      </p:sp>
    </p:spTree>
    <p:extLst>
      <p:ext uri="{BB962C8B-B14F-4D97-AF65-F5344CB8AC3E}">
        <p14:creationId xmlns:p14="http://schemas.microsoft.com/office/powerpoint/2010/main" val="1604605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8B85E-EAB4-49E8-B133-AE3450F65450}"/>
              </a:ext>
            </a:extLst>
          </p:cNvPr>
          <p:cNvSpPr>
            <a:spLocks noGrp="1"/>
          </p:cNvSpPr>
          <p:nvPr>
            <p:ph type="title"/>
          </p:nvPr>
        </p:nvSpPr>
        <p:spPr/>
        <p:txBody>
          <a:bodyPr/>
          <a:lstStyle/>
          <a:p>
            <a:r>
              <a:rPr lang="en-IN" dirty="0"/>
              <a:t>Figure 13-1 Types of Power</a:t>
            </a:r>
            <a:endParaRPr lang="en-US" dirty="0"/>
          </a:p>
        </p:txBody>
      </p:sp>
      <p:pic>
        <p:nvPicPr>
          <p:cNvPr id="7" name="Picture 6" descr="A graphic summary of the five major types of power, organized into organizational power and personal power">
            <a:extLst>
              <a:ext uri="{FF2B5EF4-FFF2-40B4-BE49-F238E27FC236}">
                <a16:creationId xmlns:a16="http://schemas.microsoft.com/office/drawing/2014/main" id="{CD5469C4-32F3-4C78-A7EE-01200323D700}"/>
              </a:ext>
            </a:extLst>
          </p:cNvPr>
          <p:cNvPicPr>
            <a:picLocks noChangeAspect="1"/>
          </p:cNvPicPr>
          <p:nvPr/>
        </p:nvPicPr>
        <p:blipFill>
          <a:blip r:embed="rId3"/>
          <a:stretch>
            <a:fillRect/>
          </a:stretch>
        </p:blipFill>
        <p:spPr>
          <a:xfrm>
            <a:off x="1966818" y="1431869"/>
            <a:ext cx="5210363" cy="4725782"/>
          </a:xfrm>
          <a:prstGeom prst="rect">
            <a:avLst/>
          </a:prstGeom>
        </p:spPr>
      </p:pic>
      <p:sp>
        <p:nvSpPr>
          <p:cNvPr id="4" name="Text Placeholder 3">
            <a:extLst>
              <a:ext uri="{FF2B5EF4-FFF2-40B4-BE49-F238E27FC236}">
                <a16:creationId xmlns:a16="http://schemas.microsoft.com/office/drawing/2014/main" id="{95C2C010-9887-4BDD-851B-9934D5D0BBD2}"/>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42DA109C-322D-4BF4-95B8-DD7FE4EB7B86}"/>
              </a:ext>
            </a:extLst>
          </p:cNvPr>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8151E55-6873-49E2-B8D5-2F265E6F1973}"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14936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B2CA-2A63-4D88-8F32-160F3AF50499}"/>
              </a:ext>
            </a:extLst>
          </p:cNvPr>
          <p:cNvSpPr>
            <a:spLocks noGrp="1"/>
          </p:cNvSpPr>
          <p:nvPr>
            <p:ph type="title"/>
          </p:nvPr>
        </p:nvSpPr>
        <p:spPr/>
        <p:txBody>
          <a:bodyPr/>
          <a:lstStyle/>
          <a:p>
            <a:r>
              <a:rPr lang="en-US" dirty="0"/>
              <a:t>Expert Power</a:t>
            </a:r>
          </a:p>
        </p:txBody>
      </p:sp>
      <p:pic>
        <p:nvPicPr>
          <p:cNvPr id="9" name="Picture 8" descr="A scale of 1 to 5. 1 is strongly disagree. 2 is disagree. 3 is neutral. 4 is agree. 5 is strongly agree.">
            <a:extLst>
              <a:ext uri="{FF2B5EF4-FFF2-40B4-BE49-F238E27FC236}">
                <a16:creationId xmlns:a16="http://schemas.microsoft.com/office/drawing/2014/main" id="{B64D5B62-C88F-407A-A564-9F8F84FFBE25}"/>
              </a:ext>
            </a:extLst>
          </p:cNvPr>
          <p:cNvPicPr>
            <a:picLocks noChangeAspect="1"/>
          </p:cNvPicPr>
          <p:nvPr/>
        </p:nvPicPr>
        <p:blipFill>
          <a:blip r:embed="rId3"/>
          <a:stretch>
            <a:fillRect/>
          </a:stretch>
        </p:blipFill>
        <p:spPr>
          <a:xfrm>
            <a:off x="2060230" y="1755889"/>
            <a:ext cx="5023539" cy="1140051"/>
          </a:xfrm>
          <a:prstGeom prst="rect">
            <a:avLst/>
          </a:prstGeom>
        </p:spPr>
      </p:pic>
      <p:sp>
        <p:nvSpPr>
          <p:cNvPr id="3" name="Content Placeholder 2">
            <a:extLst>
              <a:ext uri="{FF2B5EF4-FFF2-40B4-BE49-F238E27FC236}">
                <a16:creationId xmlns:a16="http://schemas.microsoft.com/office/drawing/2014/main" id="{4627B3FC-4099-4485-A84A-3206CECB83DE}"/>
              </a:ext>
            </a:extLst>
          </p:cNvPr>
          <p:cNvSpPr>
            <a:spLocks noGrp="1"/>
          </p:cNvSpPr>
          <p:nvPr>
            <p:ph sz="quarter" idx="11"/>
          </p:nvPr>
        </p:nvSpPr>
        <p:spPr>
          <a:xfrm>
            <a:off x="342900" y="3207110"/>
            <a:ext cx="8458200" cy="2838091"/>
          </a:xfrm>
        </p:spPr>
        <p:txBody>
          <a:bodyPr/>
          <a:lstStyle/>
          <a:p>
            <a:pPr marL="402336" indent="-402336">
              <a:buFont typeface="+mj-lt"/>
              <a:buAutoNum type="arabicPeriod"/>
            </a:pPr>
            <a:r>
              <a:rPr lang="en-IN" sz="2200" dirty="0"/>
              <a:t>I can provide others with the technical details that they need in their work.</a:t>
            </a:r>
          </a:p>
          <a:p>
            <a:pPr marL="402336" indent="-402336">
              <a:buFont typeface="+mj-lt"/>
              <a:buAutoNum type="arabicPeriod"/>
            </a:pPr>
            <a:r>
              <a:rPr lang="en-IN" sz="2200" dirty="0"/>
              <a:t>I can give others advice that flows from my unique expertise.</a:t>
            </a:r>
          </a:p>
          <a:p>
            <a:pPr marL="402336" indent="-402336">
              <a:buFont typeface="+mj-lt"/>
              <a:buAutoNum type="arabicPeriod"/>
            </a:pPr>
            <a:r>
              <a:rPr lang="en-IN" sz="2200" dirty="0"/>
              <a:t>I have skills and training that I can share with others to improve their work.</a:t>
            </a:r>
          </a:p>
          <a:p>
            <a:pPr marL="402336" indent="-402336">
              <a:buFont typeface="+mj-lt"/>
              <a:buAutoNum type="arabicPeriod"/>
            </a:pPr>
            <a:r>
              <a:rPr lang="en-IN" sz="2200" dirty="0"/>
              <a:t>I am able to provide sound technical suggestions to my colleagues</a:t>
            </a:r>
            <a:endParaRPr lang="en-US" sz="2200" dirty="0"/>
          </a:p>
        </p:txBody>
      </p:sp>
      <p:sp>
        <p:nvSpPr>
          <p:cNvPr id="4" name="Content Placeholder 3">
            <a:extLst>
              <a:ext uri="{FF2B5EF4-FFF2-40B4-BE49-F238E27FC236}">
                <a16:creationId xmlns:a16="http://schemas.microsoft.com/office/drawing/2014/main" id="{049D7104-8D9C-43D5-BC5D-A034A66C9BB2}"/>
              </a:ext>
            </a:extLst>
          </p:cNvPr>
          <p:cNvSpPr>
            <a:spLocks noGrp="1"/>
          </p:cNvSpPr>
          <p:nvPr>
            <p:ph sz="quarter" idx="14"/>
          </p:nvPr>
        </p:nvSpPr>
        <p:spPr>
          <a:xfrm>
            <a:off x="342900" y="6135091"/>
            <a:ext cx="2371271" cy="418935"/>
          </a:xfrm>
        </p:spPr>
        <p:txBody>
          <a:bodyPr/>
          <a:lstStyle/>
          <a:p>
            <a:r>
              <a:rPr lang="en-US" sz="2000" dirty="0"/>
              <a:t>Average Score: 14</a:t>
            </a:r>
          </a:p>
        </p:txBody>
      </p:sp>
      <p:sp>
        <p:nvSpPr>
          <p:cNvPr id="7" name="Slide Number Placeholder 6">
            <a:extLst>
              <a:ext uri="{FF2B5EF4-FFF2-40B4-BE49-F238E27FC236}">
                <a16:creationId xmlns:a16="http://schemas.microsoft.com/office/drawing/2014/main" id="{473EA536-8BF9-4301-BAE2-4D52E061E27D}"/>
              </a:ext>
            </a:extLst>
          </p:cNvPr>
          <p:cNvSpPr>
            <a:spLocks noGrp="1"/>
          </p:cNvSpPr>
          <p:nvPr>
            <p:ph type="sldNum" sz="quarter" idx="10"/>
          </p:nvPr>
        </p:nvSpPr>
        <p:spPr/>
        <p:txBody>
          <a:bodyPr/>
          <a:lstStyle/>
          <a:p>
            <a:fld id="{68151E55-6873-49E2-B8D5-2F265E6F1973}" type="slidenum">
              <a:rPr lang="en-US" smtClean="0"/>
              <a:t>13</a:t>
            </a:fld>
            <a:endParaRPr lang="en-US" dirty="0"/>
          </a:p>
        </p:txBody>
      </p:sp>
    </p:spTree>
    <p:extLst>
      <p:ext uri="{BB962C8B-B14F-4D97-AF65-F5344CB8AC3E}">
        <p14:creationId xmlns:p14="http://schemas.microsoft.com/office/powerpoint/2010/main" val="84978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B2CA-2A63-4D88-8F32-160F3AF50499}"/>
              </a:ext>
            </a:extLst>
          </p:cNvPr>
          <p:cNvSpPr>
            <a:spLocks noGrp="1"/>
          </p:cNvSpPr>
          <p:nvPr>
            <p:ph type="title"/>
          </p:nvPr>
        </p:nvSpPr>
        <p:spPr/>
        <p:txBody>
          <a:bodyPr/>
          <a:lstStyle/>
          <a:p>
            <a:r>
              <a:rPr lang="en-US" dirty="0"/>
              <a:t>Referent Power</a:t>
            </a:r>
          </a:p>
        </p:txBody>
      </p:sp>
      <p:pic>
        <p:nvPicPr>
          <p:cNvPr id="9" name="Picture 8" descr="A scale of 1 to 5. 1 is strongly disagree. 2 is disagree. 3 is neutral. 4 is agree. 5 is strongly agree.">
            <a:extLst>
              <a:ext uri="{FF2B5EF4-FFF2-40B4-BE49-F238E27FC236}">
                <a16:creationId xmlns:a16="http://schemas.microsoft.com/office/drawing/2014/main" id="{B64D5B62-C88F-407A-A564-9F8F84FFBE25}"/>
              </a:ext>
            </a:extLst>
          </p:cNvPr>
          <p:cNvPicPr>
            <a:picLocks noChangeAspect="1"/>
          </p:cNvPicPr>
          <p:nvPr/>
        </p:nvPicPr>
        <p:blipFill>
          <a:blip r:embed="rId3"/>
          <a:stretch>
            <a:fillRect/>
          </a:stretch>
        </p:blipFill>
        <p:spPr>
          <a:xfrm>
            <a:off x="2060230" y="1755889"/>
            <a:ext cx="5023539" cy="1140051"/>
          </a:xfrm>
          <a:prstGeom prst="rect">
            <a:avLst/>
          </a:prstGeom>
        </p:spPr>
      </p:pic>
      <p:sp>
        <p:nvSpPr>
          <p:cNvPr id="3" name="Content Placeholder 2">
            <a:extLst>
              <a:ext uri="{FF2B5EF4-FFF2-40B4-BE49-F238E27FC236}">
                <a16:creationId xmlns:a16="http://schemas.microsoft.com/office/drawing/2014/main" id="{4627B3FC-4099-4485-A84A-3206CECB83DE}"/>
              </a:ext>
            </a:extLst>
          </p:cNvPr>
          <p:cNvSpPr>
            <a:spLocks noGrp="1"/>
          </p:cNvSpPr>
          <p:nvPr>
            <p:ph sz="quarter" idx="11"/>
          </p:nvPr>
        </p:nvSpPr>
        <p:spPr>
          <a:xfrm>
            <a:off x="342900" y="3207110"/>
            <a:ext cx="6319157" cy="1829347"/>
          </a:xfrm>
        </p:spPr>
        <p:txBody>
          <a:bodyPr/>
          <a:lstStyle/>
          <a:p>
            <a:pPr marL="402336" indent="-402336">
              <a:buFont typeface="+mj-lt"/>
              <a:buAutoNum type="arabicPeriod"/>
            </a:pPr>
            <a:r>
              <a:rPr lang="en-IN" sz="2200" dirty="0"/>
              <a:t>I can make others feel a sense of pride.</a:t>
            </a:r>
          </a:p>
          <a:p>
            <a:pPr marL="402336" indent="-402336">
              <a:buFont typeface="+mj-lt"/>
              <a:buAutoNum type="arabicPeriod"/>
            </a:pPr>
            <a:r>
              <a:rPr lang="en-IN" sz="2200" dirty="0"/>
              <a:t>I can give others a sense of importance.</a:t>
            </a:r>
          </a:p>
          <a:p>
            <a:pPr marL="402336" indent="-402336">
              <a:buFont typeface="+mj-lt"/>
              <a:buAutoNum type="arabicPeriod"/>
            </a:pPr>
            <a:r>
              <a:rPr lang="en-IN" sz="2200" dirty="0"/>
              <a:t>I can make others feel a sense of value.</a:t>
            </a:r>
          </a:p>
          <a:p>
            <a:pPr marL="402336" indent="-402336">
              <a:buFont typeface="+mj-lt"/>
              <a:buAutoNum type="arabicPeriod"/>
            </a:pPr>
            <a:r>
              <a:rPr lang="en-IN" sz="2200" dirty="0"/>
              <a:t>I can serve as a positive role model to others.</a:t>
            </a:r>
            <a:endParaRPr lang="en-US" sz="2200" dirty="0"/>
          </a:p>
        </p:txBody>
      </p:sp>
      <p:sp>
        <p:nvSpPr>
          <p:cNvPr id="4" name="Content Placeholder 3">
            <a:extLst>
              <a:ext uri="{FF2B5EF4-FFF2-40B4-BE49-F238E27FC236}">
                <a16:creationId xmlns:a16="http://schemas.microsoft.com/office/drawing/2014/main" id="{049D7104-8D9C-43D5-BC5D-A034A66C9BB2}"/>
              </a:ext>
            </a:extLst>
          </p:cNvPr>
          <p:cNvSpPr>
            <a:spLocks noGrp="1"/>
          </p:cNvSpPr>
          <p:nvPr>
            <p:ph sz="quarter" idx="14"/>
          </p:nvPr>
        </p:nvSpPr>
        <p:spPr>
          <a:xfrm>
            <a:off x="342900" y="6135091"/>
            <a:ext cx="2371271" cy="418935"/>
          </a:xfrm>
        </p:spPr>
        <p:txBody>
          <a:bodyPr/>
          <a:lstStyle/>
          <a:p>
            <a:r>
              <a:rPr lang="en-US" sz="2000" dirty="0"/>
              <a:t>Average Score: 12</a:t>
            </a:r>
          </a:p>
        </p:txBody>
      </p:sp>
      <p:sp>
        <p:nvSpPr>
          <p:cNvPr id="7" name="Slide Number Placeholder 6">
            <a:extLst>
              <a:ext uri="{FF2B5EF4-FFF2-40B4-BE49-F238E27FC236}">
                <a16:creationId xmlns:a16="http://schemas.microsoft.com/office/drawing/2014/main" id="{473EA536-8BF9-4301-BAE2-4D52E061E27D}"/>
              </a:ext>
            </a:extLst>
          </p:cNvPr>
          <p:cNvSpPr>
            <a:spLocks noGrp="1"/>
          </p:cNvSpPr>
          <p:nvPr>
            <p:ph type="sldNum" sz="quarter" idx="10"/>
          </p:nvPr>
        </p:nvSpPr>
        <p:spPr/>
        <p:txBody>
          <a:bodyPr/>
          <a:lstStyle/>
          <a:p>
            <a:fld id="{68151E55-6873-49E2-B8D5-2F265E6F1973}" type="slidenum">
              <a:rPr lang="en-US" smtClean="0"/>
              <a:t>14</a:t>
            </a:fld>
            <a:endParaRPr lang="en-US" dirty="0"/>
          </a:p>
        </p:txBody>
      </p:sp>
    </p:spTree>
    <p:extLst>
      <p:ext uri="{BB962C8B-B14F-4D97-AF65-F5344CB8AC3E}">
        <p14:creationId xmlns:p14="http://schemas.microsoft.com/office/powerpoint/2010/main" val="3238448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23352-58A3-4D50-B30A-32DABF4E13D8}"/>
              </a:ext>
            </a:extLst>
          </p:cNvPr>
          <p:cNvSpPr>
            <a:spLocks noGrp="1"/>
          </p:cNvSpPr>
          <p:nvPr>
            <p:ph type="title"/>
          </p:nvPr>
        </p:nvSpPr>
        <p:spPr/>
        <p:txBody>
          <a:bodyPr>
            <a:normAutofit/>
          </a:bodyPr>
          <a:lstStyle/>
          <a:p>
            <a:r>
              <a:rPr lang="en-IN" dirty="0"/>
              <a:t>Table 13-2 Guidelines for Using Power</a:t>
            </a:r>
            <a:endParaRPr lang="en-US" dirty="0"/>
          </a:p>
        </p:txBody>
      </p:sp>
      <p:graphicFrame>
        <p:nvGraphicFramePr>
          <p:cNvPr id="10" name="Table 7">
            <a:extLst>
              <a:ext uri="{FF2B5EF4-FFF2-40B4-BE49-F238E27FC236}">
                <a16:creationId xmlns:a16="http://schemas.microsoft.com/office/drawing/2014/main" id="{8232B2C7-C92A-4A9F-B289-73B1BAE451A0}"/>
              </a:ext>
            </a:extLst>
          </p:cNvPr>
          <p:cNvGraphicFramePr>
            <a:graphicFrameLocks/>
          </p:cNvGraphicFramePr>
          <p:nvPr/>
        </p:nvGraphicFramePr>
        <p:xfrm>
          <a:off x="342900" y="1552122"/>
          <a:ext cx="8458200" cy="4207480"/>
        </p:xfrm>
        <a:graphic>
          <a:graphicData uri="http://schemas.openxmlformats.org/drawingml/2006/table">
            <a:tbl>
              <a:tblPr firstRow="1" bandRow="1">
                <a:tableStyleId>{5C22544A-7EE6-4342-B048-85BDC9FD1C3A}</a:tableStyleId>
              </a:tblPr>
              <a:tblGrid>
                <a:gridCol w="1514929">
                  <a:extLst>
                    <a:ext uri="{9D8B030D-6E8A-4147-A177-3AD203B41FA5}">
                      <a16:colId xmlns:a16="http://schemas.microsoft.com/office/drawing/2014/main" val="578077921"/>
                    </a:ext>
                  </a:extLst>
                </a:gridCol>
                <a:gridCol w="6943271">
                  <a:extLst>
                    <a:ext uri="{9D8B030D-6E8A-4147-A177-3AD203B41FA5}">
                      <a16:colId xmlns:a16="http://schemas.microsoft.com/office/drawing/2014/main" val="2346217164"/>
                    </a:ext>
                  </a:extLst>
                </a:gridCol>
              </a:tblGrid>
              <a:tr h="370840">
                <a:tc>
                  <a:txBody>
                    <a:bodyPr/>
                    <a:lstStyle/>
                    <a:p>
                      <a:pPr fontAlgn="b"/>
                      <a:r>
                        <a:rPr lang="en-US" sz="1400" b="1" dirty="0">
                          <a:solidFill>
                            <a:schemeClr val="tx1"/>
                          </a:solidFill>
                          <a:effectLst/>
                          <a:latin typeface="+mn-lt"/>
                        </a:rPr>
                        <a:t>Type of Power</a:t>
                      </a:r>
                    </a:p>
                  </a:txBody>
                  <a:tcPr marL="63624" marR="63624" marT="63624" marB="6362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400" b="1" dirty="0">
                          <a:solidFill>
                            <a:schemeClr val="tx1"/>
                          </a:solidFill>
                          <a:effectLst/>
                          <a:latin typeface="+mn-lt"/>
                        </a:rPr>
                        <a:t>Guidelines for Use</a:t>
                      </a:r>
                    </a:p>
                  </a:txBody>
                  <a:tcPr marL="63624" marR="63624" marT="63624" marB="63624"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08419782"/>
                  </a:ext>
                </a:extLst>
              </a:tr>
              <a:tr h="370840">
                <a:tc>
                  <a:txBody>
                    <a:bodyPr/>
                    <a:lstStyle/>
                    <a:p>
                      <a:pPr fontAlgn="t"/>
                      <a:r>
                        <a:rPr lang="en-US" sz="1400" dirty="0">
                          <a:solidFill>
                            <a:schemeClr val="tx1"/>
                          </a:solidFill>
                          <a:effectLst/>
                          <a:latin typeface="+mn-lt"/>
                        </a:rPr>
                        <a:t>Legitimate</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400" dirty="0">
                          <a:solidFill>
                            <a:schemeClr val="tx1"/>
                          </a:solidFill>
                          <a:effectLst/>
                          <a:latin typeface="+mn-lt"/>
                        </a:rPr>
                        <a:t>Stay within the rights your position holds.</a:t>
                      </a:r>
                    </a:p>
                    <a:p>
                      <a:pPr marL="292608" indent="-292608" fontAlgn="base">
                        <a:buFont typeface="Arial" panose="020B0604020202020204" pitchFamily="34" charset="0"/>
                        <a:buChar char="•"/>
                      </a:pPr>
                      <a:r>
                        <a:rPr lang="en-US" sz="1400" dirty="0">
                          <a:solidFill>
                            <a:schemeClr val="tx1"/>
                          </a:solidFill>
                          <a:effectLst/>
                          <a:latin typeface="+mn-lt"/>
                        </a:rPr>
                        <a:t>Communicate your request politely.</a:t>
                      </a:r>
                    </a:p>
                    <a:p>
                      <a:pPr marL="292608" indent="-292608" fontAlgn="base">
                        <a:buFont typeface="Arial" panose="020B0604020202020204" pitchFamily="34" charset="0"/>
                        <a:buChar char="•"/>
                      </a:pPr>
                      <a:r>
                        <a:rPr lang="en-US" sz="1400" dirty="0">
                          <a:solidFill>
                            <a:schemeClr val="tx1"/>
                          </a:solidFill>
                          <a:effectLst/>
                          <a:latin typeface="+mn-lt"/>
                        </a:rPr>
                        <a:t>Make sure you describe the purpose of your request.</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69569477"/>
                  </a:ext>
                </a:extLst>
              </a:tr>
              <a:tr h="370840">
                <a:tc>
                  <a:txBody>
                    <a:bodyPr/>
                    <a:lstStyle/>
                    <a:p>
                      <a:pPr fontAlgn="t"/>
                      <a:r>
                        <a:rPr lang="en-US" sz="1400" dirty="0">
                          <a:solidFill>
                            <a:schemeClr val="tx1"/>
                          </a:solidFill>
                          <a:effectLst/>
                          <a:latin typeface="+mn-lt"/>
                        </a:rPr>
                        <a:t>Reward</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400" dirty="0">
                          <a:solidFill>
                            <a:schemeClr val="tx1"/>
                          </a:solidFill>
                          <a:effectLst/>
                          <a:latin typeface="+mn-lt"/>
                        </a:rPr>
                        <a:t>Propose rewards that are attractive.</a:t>
                      </a:r>
                    </a:p>
                    <a:p>
                      <a:pPr marL="292608" indent="-292608" fontAlgn="base">
                        <a:buFont typeface="Arial" panose="020B0604020202020204" pitchFamily="34" charset="0"/>
                        <a:buChar char="•"/>
                      </a:pPr>
                      <a:r>
                        <a:rPr lang="en-US" sz="1400" dirty="0">
                          <a:solidFill>
                            <a:schemeClr val="tx1"/>
                          </a:solidFill>
                          <a:effectLst/>
                          <a:latin typeface="+mn-lt"/>
                        </a:rPr>
                        <a:t>Only offer what you can follow through on.</a:t>
                      </a:r>
                    </a:p>
                    <a:p>
                      <a:pPr marL="292608" indent="-292608" fontAlgn="base">
                        <a:buFont typeface="Arial" panose="020B0604020202020204" pitchFamily="34" charset="0"/>
                        <a:buChar char="•"/>
                      </a:pPr>
                      <a:r>
                        <a:rPr lang="en-US" sz="1400" dirty="0">
                          <a:solidFill>
                            <a:schemeClr val="tx1"/>
                          </a:solidFill>
                          <a:effectLst/>
                          <a:latin typeface="+mn-lt"/>
                        </a:rPr>
                        <a:t>Be clear on exactly what you are offering a reward for.</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49794848"/>
                  </a:ext>
                </a:extLst>
              </a:tr>
              <a:tr h="370840">
                <a:tc>
                  <a:txBody>
                    <a:bodyPr/>
                    <a:lstStyle/>
                    <a:p>
                      <a:pPr fontAlgn="t"/>
                      <a:r>
                        <a:rPr lang="en-US" sz="1400" dirty="0">
                          <a:solidFill>
                            <a:schemeClr val="tx1"/>
                          </a:solidFill>
                          <a:effectLst/>
                          <a:latin typeface="+mn-lt"/>
                        </a:rPr>
                        <a:t>Coercive</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400" dirty="0">
                          <a:solidFill>
                            <a:schemeClr val="tx1"/>
                          </a:solidFill>
                          <a:effectLst/>
                          <a:latin typeface="+mn-lt"/>
                        </a:rPr>
                        <a:t>Warn people prior to giving punishment.</a:t>
                      </a:r>
                    </a:p>
                    <a:p>
                      <a:pPr marL="292608" indent="-292608" fontAlgn="base">
                        <a:buFont typeface="Arial" panose="020B0604020202020204" pitchFamily="34" charset="0"/>
                        <a:buChar char="•"/>
                      </a:pPr>
                      <a:r>
                        <a:rPr lang="en-US" sz="1400" dirty="0">
                          <a:solidFill>
                            <a:schemeClr val="tx1"/>
                          </a:solidFill>
                          <a:effectLst/>
                          <a:latin typeface="+mn-lt"/>
                        </a:rPr>
                        <a:t>Make sure punishment is fair relative to the nature of the lack of compliance.</a:t>
                      </a:r>
                    </a:p>
                    <a:p>
                      <a:pPr marL="292608" indent="-292608" fontAlgn="base">
                        <a:buFont typeface="Arial" panose="020B0604020202020204" pitchFamily="34" charset="0"/>
                        <a:buChar char="•"/>
                      </a:pPr>
                      <a:r>
                        <a:rPr lang="en-US" sz="1400" dirty="0">
                          <a:solidFill>
                            <a:schemeClr val="tx1"/>
                          </a:solidFill>
                          <a:effectLst/>
                          <a:latin typeface="+mn-lt"/>
                        </a:rPr>
                        <a:t>Follow through quickly and without discrimination or bias.</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57499834"/>
                  </a:ext>
                </a:extLst>
              </a:tr>
              <a:tr h="370840">
                <a:tc>
                  <a:txBody>
                    <a:bodyPr/>
                    <a:lstStyle/>
                    <a:p>
                      <a:pPr fontAlgn="t"/>
                      <a:r>
                        <a:rPr lang="en-US" sz="1400" dirty="0">
                          <a:solidFill>
                            <a:schemeClr val="tx1"/>
                          </a:solidFill>
                          <a:effectLst/>
                          <a:latin typeface="+mn-lt"/>
                        </a:rPr>
                        <a:t>Expert</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400" dirty="0">
                          <a:solidFill>
                            <a:schemeClr val="tx1"/>
                          </a:solidFill>
                          <a:effectLst/>
                          <a:latin typeface="+mn-lt"/>
                        </a:rPr>
                        <a:t>Put forth data or other evidence to support your proposal.</a:t>
                      </a:r>
                    </a:p>
                    <a:p>
                      <a:pPr marL="292608" indent="-292608" fontAlgn="base">
                        <a:buFont typeface="Arial" panose="020B0604020202020204" pitchFamily="34" charset="0"/>
                        <a:buChar char="•"/>
                      </a:pPr>
                      <a:r>
                        <a:rPr lang="en-US" sz="1400" dirty="0">
                          <a:solidFill>
                            <a:schemeClr val="tx1"/>
                          </a:solidFill>
                          <a:effectLst/>
                          <a:latin typeface="+mn-lt"/>
                        </a:rPr>
                        <a:t>Communicate why the request is important and the justification for it.</a:t>
                      </a:r>
                    </a:p>
                    <a:p>
                      <a:pPr marL="292608" indent="-292608" fontAlgn="base">
                        <a:buFont typeface="Arial" panose="020B0604020202020204" pitchFamily="34" charset="0"/>
                        <a:buChar char="•"/>
                      </a:pPr>
                      <a:r>
                        <a:rPr lang="en-US" sz="1400" dirty="0">
                          <a:solidFill>
                            <a:schemeClr val="tx1"/>
                          </a:solidFill>
                          <a:effectLst/>
                          <a:latin typeface="+mn-lt"/>
                        </a:rPr>
                        <a:t>Be consistent, thoughtful, and honest about requests.</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2539419"/>
                  </a:ext>
                </a:extLst>
              </a:tr>
              <a:tr h="370840">
                <a:tc>
                  <a:txBody>
                    <a:bodyPr/>
                    <a:lstStyle/>
                    <a:p>
                      <a:pPr fontAlgn="t"/>
                      <a:r>
                        <a:rPr lang="en-US" sz="1400" dirty="0">
                          <a:solidFill>
                            <a:schemeClr val="tx1"/>
                          </a:solidFill>
                          <a:effectLst/>
                          <a:latin typeface="+mn-lt"/>
                        </a:rPr>
                        <a:t>Referent</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400" dirty="0">
                          <a:solidFill>
                            <a:schemeClr val="tx1"/>
                          </a:solidFill>
                          <a:effectLst/>
                          <a:latin typeface="+mn-lt"/>
                        </a:rPr>
                        <a:t>Follow through on commitments.</a:t>
                      </a:r>
                    </a:p>
                    <a:p>
                      <a:pPr marL="292608" indent="-292608" fontAlgn="base">
                        <a:buFont typeface="Arial" panose="020B0604020202020204" pitchFamily="34" charset="0"/>
                        <a:buChar char="•"/>
                      </a:pPr>
                      <a:r>
                        <a:rPr lang="en-US" sz="1400" dirty="0">
                          <a:solidFill>
                            <a:schemeClr val="tx1"/>
                          </a:solidFill>
                          <a:effectLst/>
                          <a:latin typeface="+mn-lt"/>
                        </a:rPr>
                        <a:t>Do things for others even when not required to do so.</a:t>
                      </a:r>
                    </a:p>
                    <a:p>
                      <a:pPr marL="292608" indent="-292608" fontAlgn="base">
                        <a:buFont typeface="Arial" panose="020B0604020202020204" pitchFamily="34" charset="0"/>
                        <a:buChar char="•"/>
                      </a:pPr>
                      <a:r>
                        <a:rPr lang="en-US" sz="1400" dirty="0">
                          <a:solidFill>
                            <a:schemeClr val="tx1"/>
                          </a:solidFill>
                          <a:effectLst/>
                          <a:latin typeface="+mn-lt"/>
                        </a:rPr>
                        <a:t>Support and uphold others when called for.</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68799470"/>
                  </a:ext>
                </a:extLst>
              </a:tr>
            </a:tbl>
          </a:graphicData>
        </a:graphic>
      </p:graphicFrame>
      <p:sp>
        <p:nvSpPr>
          <p:cNvPr id="8" name="Content Placeholder 7">
            <a:extLst>
              <a:ext uri="{FF2B5EF4-FFF2-40B4-BE49-F238E27FC236}">
                <a16:creationId xmlns:a16="http://schemas.microsoft.com/office/drawing/2014/main" id="{1255ADA8-224A-4B63-B0D4-EB8D11A16A30}"/>
              </a:ext>
            </a:extLst>
          </p:cNvPr>
          <p:cNvSpPr>
            <a:spLocks noGrp="1"/>
          </p:cNvSpPr>
          <p:nvPr>
            <p:ph sz="quarter" idx="11"/>
          </p:nvPr>
        </p:nvSpPr>
        <p:spPr>
          <a:xfrm>
            <a:off x="342900" y="6028172"/>
            <a:ext cx="8458200" cy="458868"/>
          </a:xfrm>
        </p:spPr>
        <p:txBody>
          <a:bodyPr/>
          <a:lstStyle/>
          <a:p>
            <a:r>
              <a:rPr lang="en-US" sz="1200" dirty="0"/>
              <a:t>Source: For a more detailed list of guidelines and discussion, see Gary A. Yukl, </a:t>
            </a:r>
            <a:r>
              <a:rPr lang="en-US" sz="1200" i="1" dirty="0"/>
              <a:t>Leadership in Organizations</a:t>
            </a:r>
            <a:r>
              <a:rPr lang="en-US" sz="1200" dirty="0"/>
              <a:t>, 7th ed. (New York: Pearson, 2010).</a:t>
            </a:r>
          </a:p>
        </p:txBody>
      </p:sp>
      <p:sp>
        <p:nvSpPr>
          <p:cNvPr id="6" name="Slide Number Placeholder 5">
            <a:extLst>
              <a:ext uri="{FF2B5EF4-FFF2-40B4-BE49-F238E27FC236}">
                <a16:creationId xmlns:a16="http://schemas.microsoft.com/office/drawing/2014/main" id="{5E64CB78-6F85-48CC-B64F-DF38AB23A618}"/>
              </a:ext>
            </a:extLst>
          </p:cNvPr>
          <p:cNvSpPr>
            <a:spLocks noGrp="1"/>
          </p:cNvSpPr>
          <p:nvPr>
            <p:ph type="sldNum" sz="quarter" idx="10"/>
          </p:nvPr>
        </p:nvSpPr>
        <p:spPr/>
        <p:txBody>
          <a:bodyPr/>
          <a:lstStyle/>
          <a:p>
            <a:fld id="{68151E55-6873-49E2-B8D5-2F265E6F1973}" type="slidenum">
              <a:rPr lang="en-US" smtClean="0"/>
              <a:t>15</a:t>
            </a:fld>
            <a:endParaRPr lang="en-US" dirty="0"/>
          </a:p>
        </p:txBody>
      </p:sp>
    </p:spTree>
    <p:extLst>
      <p:ext uri="{BB962C8B-B14F-4D97-AF65-F5344CB8AC3E}">
        <p14:creationId xmlns:p14="http://schemas.microsoft.com/office/powerpoint/2010/main" val="3146165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579D13-8D8F-4ECC-A892-985F084B1BA8}"/>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3500" kern="1200">
                <a:solidFill>
                  <a:schemeClr val="bg1"/>
                </a:solidFill>
                <a:latin typeface="+mj-lt"/>
                <a:ea typeface="+mj-ea"/>
                <a:cs typeface="+mj-cs"/>
              </a:rPr>
              <a:t>Contingency Factors</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0D8A9CF7-D530-452A-8E49-1ABA8F44E982}"/>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16</a:t>
            </a:fld>
            <a:endParaRPr lang="en-US">
              <a:solidFill>
                <a:schemeClr val="tx1"/>
              </a:solidFill>
            </a:endParaRPr>
          </a:p>
        </p:txBody>
      </p:sp>
      <p:sp>
        <p:nvSpPr>
          <p:cNvPr id="3" name="Content Placeholder 2">
            <a:extLst>
              <a:ext uri="{FF2B5EF4-FFF2-40B4-BE49-F238E27FC236}">
                <a16:creationId xmlns:a16="http://schemas.microsoft.com/office/drawing/2014/main" id="{884476A6-12DD-4964-9A04-B879BAF94560}"/>
              </a:ext>
            </a:extLst>
          </p:cNvPr>
          <p:cNvSpPr>
            <a:spLocks noGrp="1"/>
          </p:cNvSpPr>
          <p:nvPr>
            <p:ph sz="quarter" idx="11"/>
          </p:nvPr>
        </p:nvSpPr>
        <p:spPr>
          <a:xfrm>
            <a:off x="866661" y="2217343"/>
            <a:ext cx="7410669" cy="3959619"/>
          </a:xfrm>
        </p:spPr>
        <p:txBody>
          <a:bodyPr vert="horz" lIns="91440" tIns="45720" rIns="91440" bIns="45720" rtlCol="0">
            <a:normAutofit fontScale="92500" lnSpcReduction="10000"/>
          </a:bodyPr>
          <a:lstStyle/>
          <a:p>
            <a:r>
              <a:rPr lang="en-US" sz="1900" dirty="0"/>
              <a:t>Substitutability: Having alternatives in accessing resources</a:t>
            </a:r>
          </a:p>
          <a:p>
            <a:r>
              <a:rPr lang="en-US" sz="1900" dirty="0"/>
              <a:t>Discretion: Having the right to make decisions on their own</a:t>
            </a:r>
          </a:p>
          <a:p>
            <a:r>
              <a:rPr lang="en-US" sz="1900" dirty="0"/>
              <a:t>Centrality: How important a person’s job is and how many people depend on that person to accomplish their tasks</a:t>
            </a:r>
          </a:p>
          <a:p>
            <a:r>
              <a:rPr lang="en-US" sz="1900" dirty="0"/>
              <a:t>Visibility: How aware others are of a leader and the resources that leader can provide</a:t>
            </a:r>
          </a:p>
          <a:p>
            <a:r>
              <a:rPr lang="en-US" sz="1900" dirty="0"/>
              <a:t>Leaders are better able to use their power when they have:</a:t>
            </a:r>
          </a:p>
          <a:p>
            <a:pPr lvl="1"/>
            <a:r>
              <a:rPr lang="en-US" sz="1900" dirty="0"/>
              <a:t>Low substitutability.</a:t>
            </a:r>
          </a:p>
          <a:p>
            <a:pPr lvl="1"/>
            <a:r>
              <a:rPr lang="en-US" sz="1900" dirty="0"/>
              <a:t>High discretion.</a:t>
            </a:r>
          </a:p>
          <a:p>
            <a:pPr lvl="1"/>
            <a:r>
              <a:rPr lang="en-US" sz="1900" dirty="0"/>
              <a:t>High centrality.</a:t>
            </a:r>
          </a:p>
          <a:p>
            <a:pPr lvl="1"/>
            <a:r>
              <a:rPr lang="en-US" sz="1900" dirty="0"/>
              <a:t>High visibility.</a:t>
            </a:r>
          </a:p>
          <a:p>
            <a:pPr lvl="1"/>
            <a:endParaRPr lang="en-US" sz="1900" dirty="0"/>
          </a:p>
          <a:p>
            <a:pPr lvl="1"/>
            <a:r>
              <a:rPr lang="en-US" sz="1900" dirty="0"/>
              <a:t>Why?</a:t>
            </a:r>
          </a:p>
        </p:txBody>
      </p:sp>
    </p:spTree>
    <p:extLst>
      <p:ext uri="{BB962C8B-B14F-4D97-AF65-F5344CB8AC3E}">
        <p14:creationId xmlns:p14="http://schemas.microsoft.com/office/powerpoint/2010/main" val="561517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C135E-DACB-4BEF-B72C-AA8C11782B4D}"/>
              </a:ext>
            </a:extLst>
          </p:cNvPr>
          <p:cNvSpPr>
            <a:spLocks noGrp="1"/>
          </p:cNvSpPr>
          <p:nvPr>
            <p:ph type="title"/>
          </p:nvPr>
        </p:nvSpPr>
        <p:spPr/>
        <p:txBody>
          <a:bodyPr>
            <a:normAutofit/>
          </a:bodyPr>
          <a:lstStyle/>
          <a:p>
            <a:r>
              <a:rPr lang="en-IN" dirty="0"/>
              <a:t>Table 13-3 The Contingencies of Power</a:t>
            </a:r>
            <a:endParaRPr lang="en-US" dirty="0"/>
          </a:p>
        </p:txBody>
      </p:sp>
      <p:graphicFrame>
        <p:nvGraphicFramePr>
          <p:cNvPr id="7" name="Table 7">
            <a:extLst>
              <a:ext uri="{FF2B5EF4-FFF2-40B4-BE49-F238E27FC236}">
                <a16:creationId xmlns:a16="http://schemas.microsoft.com/office/drawing/2014/main" id="{C21AF1EA-0712-450C-B6FF-7E08B8D7F793}"/>
              </a:ext>
            </a:extLst>
          </p:cNvPr>
          <p:cNvGraphicFramePr>
            <a:graphicFrameLocks noGrp="1"/>
          </p:cNvGraphicFramePr>
          <p:nvPr/>
        </p:nvGraphicFramePr>
        <p:xfrm>
          <a:off x="506185" y="1672772"/>
          <a:ext cx="8115300" cy="2830800"/>
        </p:xfrm>
        <a:graphic>
          <a:graphicData uri="http://schemas.openxmlformats.org/drawingml/2006/table">
            <a:tbl>
              <a:tblPr firstRow="1" bandRow="1">
                <a:tableStyleId>{5C22544A-7EE6-4342-B048-85BDC9FD1C3A}</a:tableStyleId>
              </a:tblPr>
              <a:tblGrid>
                <a:gridCol w="1774748">
                  <a:extLst>
                    <a:ext uri="{9D8B030D-6E8A-4147-A177-3AD203B41FA5}">
                      <a16:colId xmlns:a16="http://schemas.microsoft.com/office/drawing/2014/main" val="936926159"/>
                    </a:ext>
                  </a:extLst>
                </a:gridCol>
                <a:gridCol w="6340552">
                  <a:extLst>
                    <a:ext uri="{9D8B030D-6E8A-4147-A177-3AD203B41FA5}">
                      <a16:colId xmlns:a16="http://schemas.microsoft.com/office/drawing/2014/main" val="674961478"/>
                    </a:ext>
                  </a:extLst>
                </a:gridCol>
              </a:tblGrid>
              <a:tr h="370840">
                <a:tc>
                  <a:txBody>
                    <a:bodyPr/>
                    <a:lstStyle/>
                    <a:p>
                      <a:pPr fontAlgn="b"/>
                      <a:r>
                        <a:rPr lang="en-US" sz="1800" b="1" dirty="0">
                          <a:solidFill>
                            <a:schemeClr val="tx1"/>
                          </a:solidFill>
                          <a:effectLst/>
                          <a:latin typeface="+mn-lt"/>
                        </a:rPr>
                        <a:t>Contingency</a:t>
                      </a:r>
                    </a:p>
                  </a:txBody>
                  <a:tcPr marL="63624" marR="63624" marT="63624" marB="6362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800" b="1" dirty="0">
                          <a:solidFill>
                            <a:schemeClr val="tx1"/>
                          </a:solidFill>
                          <a:effectLst/>
                          <a:latin typeface="+mn-lt"/>
                        </a:rPr>
                        <a:t>Leader’s Ability to Influence Others Increases When . . .</a:t>
                      </a:r>
                    </a:p>
                  </a:txBody>
                  <a:tcPr marL="63624" marR="63624" marT="63624" marB="6362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13269178"/>
                  </a:ext>
                </a:extLst>
              </a:tr>
              <a:tr h="370840">
                <a:tc>
                  <a:txBody>
                    <a:bodyPr/>
                    <a:lstStyle/>
                    <a:p>
                      <a:pPr fontAlgn="t"/>
                      <a:r>
                        <a:rPr lang="en-US" sz="1800" dirty="0">
                          <a:solidFill>
                            <a:schemeClr val="tx1"/>
                          </a:solidFill>
                          <a:effectLst/>
                          <a:latin typeface="+mn-lt"/>
                        </a:rPr>
                        <a:t>Substitutability</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800" dirty="0">
                          <a:solidFill>
                            <a:schemeClr val="tx1"/>
                          </a:solidFill>
                          <a:effectLst/>
                          <a:latin typeface="+mn-lt"/>
                        </a:rPr>
                        <a:t>There are no substitutes for the rewards or resources the leader controls.</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90648138"/>
                  </a:ext>
                </a:extLst>
              </a:tr>
              <a:tr h="370840">
                <a:tc>
                  <a:txBody>
                    <a:bodyPr/>
                    <a:lstStyle/>
                    <a:p>
                      <a:pPr fontAlgn="t"/>
                      <a:r>
                        <a:rPr lang="en-US" sz="1800" dirty="0">
                          <a:solidFill>
                            <a:schemeClr val="tx1"/>
                          </a:solidFill>
                          <a:effectLst/>
                          <a:latin typeface="+mn-lt"/>
                        </a:rPr>
                        <a:t>Centrality</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800" dirty="0">
                          <a:solidFill>
                            <a:schemeClr val="tx1"/>
                          </a:solidFill>
                          <a:effectLst/>
                          <a:latin typeface="+mn-lt"/>
                        </a:rPr>
                        <a:t>The leader’s role is important and interdependent with others in the organization.</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888914"/>
                  </a:ext>
                </a:extLst>
              </a:tr>
              <a:tr h="370840">
                <a:tc>
                  <a:txBody>
                    <a:bodyPr/>
                    <a:lstStyle/>
                    <a:p>
                      <a:pPr fontAlgn="t"/>
                      <a:r>
                        <a:rPr lang="en-US" sz="1800" dirty="0">
                          <a:solidFill>
                            <a:schemeClr val="tx1"/>
                          </a:solidFill>
                          <a:effectLst/>
                          <a:latin typeface="+mn-lt"/>
                        </a:rPr>
                        <a:t>Discretion</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800" dirty="0">
                          <a:solidFill>
                            <a:schemeClr val="tx1"/>
                          </a:solidFill>
                          <a:effectLst/>
                          <a:latin typeface="+mn-lt"/>
                        </a:rPr>
                        <a:t>The leader has the freedom to make their own decisions without being restrained by organizational rules.</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54788691"/>
                  </a:ext>
                </a:extLst>
              </a:tr>
              <a:tr h="370840">
                <a:tc>
                  <a:txBody>
                    <a:bodyPr/>
                    <a:lstStyle/>
                    <a:p>
                      <a:pPr fontAlgn="t"/>
                      <a:r>
                        <a:rPr lang="en-US" sz="1800" dirty="0">
                          <a:solidFill>
                            <a:schemeClr val="tx1"/>
                          </a:solidFill>
                          <a:effectLst/>
                          <a:latin typeface="+mn-lt"/>
                        </a:rPr>
                        <a:t>Visibility</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t"/>
                      <a:r>
                        <a:rPr lang="en-US" sz="1800" dirty="0">
                          <a:solidFill>
                            <a:schemeClr val="tx1"/>
                          </a:solidFill>
                          <a:effectLst/>
                          <a:latin typeface="+mn-lt"/>
                        </a:rPr>
                        <a:t>Others know about the leader and the resources they can provide.</a:t>
                      </a:r>
                    </a:p>
                  </a:txBody>
                  <a:tcPr marL="63624" marR="63624" marT="63624" marB="636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67698352"/>
                  </a:ext>
                </a:extLst>
              </a:tr>
            </a:tbl>
          </a:graphicData>
        </a:graphic>
      </p:graphicFrame>
      <p:sp>
        <p:nvSpPr>
          <p:cNvPr id="6" name="Slide Number Placeholder 5">
            <a:extLst>
              <a:ext uri="{FF2B5EF4-FFF2-40B4-BE49-F238E27FC236}">
                <a16:creationId xmlns:a16="http://schemas.microsoft.com/office/drawing/2014/main" id="{AD36A383-616A-44D3-9FBE-FDFB24BE4D2B}"/>
              </a:ext>
            </a:extLst>
          </p:cNvPr>
          <p:cNvSpPr>
            <a:spLocks noGrp="1"/>
          </p:cNvSpPr>
          <p:nvPr>
            <p:ph type="sldNum" sz="quarter" idx="10"/>
          </p:nvPr>
        </p:nvSpPr>
        <p:spPr/>
        <p:txBody>
          <a:bodyPr/>
          <a:lstStyle/>
          <a:p>
            <a:fld id="{68151E55-6873-49E2-B8D5-2F265E6F1973}" type="slidenum">
              <a:rPr lang="en-US" smtClean="0"/>
              <a:t>17</a:t>
            </a:fld>
            <a:endParaRPr lang="en-US" dirty="0"/>
          </a:p>
        </p:txBody>
      </p:sp>
    </p:spTree>
    <p:extLst>
      <p:ext uri="{BB962C8B-B14F-4D97-AF65-F5344CB8AC3E}">
        <p14:creationId xmlns:p14="http://schemas.microsoft.com/office/powerpoint/2010/main" val="32585172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738FFD-F8A2-402F-AA5E-15E5EDC72BEB}"/>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3500" kern="1200">
                <a:solidFill>
                  <a:schemeClr val="bg1"/>
                </a:solidFill>
                <a:latin typeface="+mj-lt"/>
                <a:ea typeface="+mj-ea"/>
                <a:cs typeface="+mj-cs"/>
              </a:rPr>
              <a:t>Using Influence</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BCA84A0C-05C2-43BE-A7DA-DBE846A2960C}"/>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18</a:t>
            </a:fld>
            <a:endParaRPr lang="en-US">
              <a:solidFill>
                <a:schemeClr val="tx1"/>
              </a:solidFill>
            </a:endParaRPr>
          </a:p>
        </p:txBody>
      </p:sp>
      <p:sp>
        <p:nvSpPr>
          <p:cNvPr id="3" name="Content Placeholder 2">
            <a:extLst>
              <a:ext uri="{FF2B5EF4-FFF2-40B4-BE49-F238E27FC236}">
                <a16:creationId xmlns:a16="http://schemas.microsoft.com/office/drawing/2014/main" id="{BBC4F88F-7947-4844-ACE0-D0D6747F1781}"/>
              </a:ext>
            </a:extLst>
          </p:cNvPr>
          <p:cNvSpPr>
            <a:spLocks noGrp="1"/>
          </p:cNvSpPr>
          <p:nvPr>
            <p:ph sz="quarter" idx="11"/>
          </p:nvPr>
        </p:nvSpPr>
        <p:spPr>
          <a:xfrm>
            <a:off x="866661" y="2217343"/>
            <a:ext cx="7410669" cy="3959619"/>
          </a:xfrm>
        </p:spPr>
        <p:txBody>
          <a:bodyPr vert="horz" lIns="91440" tIns="45720" rIns="91440" bIns="45720" rtlCol="0">
            <a:normAutofit/>
          </a:bodyPr>
          <a:lstStyle/>
          <a:p>
            <a:r>
              <a:rPr lang="en-US" sz="2400" dirty="0"/>
              <a:t>Influence: The use of an actual behavior that causes behavioral or attitudinal changes in others</a:t>
            </a:r>
          </a:p>
          <a:p>
            <a:pPr lvl="1"/>
            <a:r>
              <a:rPr lang="en-US" dirty="0"/>
              <a:t>Most frequently occurs downward (managers influencing employees).</a:t>
            </a:r>
          </a:p>
          <a:p>
            <a:pPr lvl="1"/>
            <a:r>
              <a:rPr lang="en-US" dirty="0"/>
              <a:t>Can also be lateral (peers influencing peers) or upward (employees influencing managers).</a:t>
            </a:r>
          </a:p>
          <a:p>
            <a:pPr lvl="1"/>
            <a:r>
              <a:rPr lang="en-US" i="1" dirty="0"/>
              <a:t>Relativity: </a:t>
            </a:r>
            <a:r>
              <a:rPr lang="en-US" dirty="0"/>
              <a:t>the degree of disparity between the influencer and the influence.</a:t>
            </a:r>
          </a:p>
        </p:txBody>
      </p:sp>
    </p:spTree>
    <p:extLst>
      <p:ext uri="{BB962C8B-B14F-4D97-AF65-F5344CB8AC3E}">
        <p14:creationId xmlns:p14="http://schemas.microsoft.com/office/powerpoint/2010/main" val="42108616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0A984-A4B0-4450-B793-126856CC9751}"/>
              </a:ext>
            </a:extLst>
          </p:cNvPr>
          <p:cNvSpPr>
            <a:spLocks noGrp="1"/>
          </p:cNvSpPr>
          <p:nvPr>
            <p:ph type="title"/>
          </p:nvPr>
        </p:nvSpPr>
        <p:spPr>
          <a:xfrm>
            <a:off x="3724072" y="629268"/>
            <a:ext cx="4939868" cy="1286160"/>
          </a:xfrm>
        </p:spPr>
        <p:txBody>
          <a:bodyPr vert="horz" lIns="91440" tIns="45720" rIns="91440" bIns="45720" rtlCol="0" anchor="b">
            <a:normAutofit/>
          </a:bodyPr>
          <a:lstStyle/>
          <a:p>
            <a:r>
              <a:rPr lang="en-US" sz="4100"/>
              <a:t>Most Effective Influence Tactics</a:t>
            </a:r>
          </a:p>
        </p:txBody>
      </p:sp>
      <p:sp>
        <p:nvSpPr>
          <p:cNvPr id="3" name="Content Placeholder 2">
            <a:extLst>
              <a:ext uri="{FF2B5EF4-FFF2-40B4-BE49-F238E27FC236}">
                <a16:creationId xmlns:a16="http://schemas.microsoft.com/office/drawing/2014/main" id="{5CC7AAFC-A64B-4031-B924-F054FA4F10F3}"/>
              </a:ext>
            </a:extLst>
          </p:cNvPr>
          <p:cNvSpPr>
            <a:spLocks noGrp="1"/>
          </p:cNvSpPr>
          <p:nvPr>
            <p:ph sz="quarter" idx="11"/>
          </p:nvPr>
        </p:nvSpPr>
        <p:spPr>
          <a:xfrm>
            <a:off x="3724073" y="2438400"/>
            <a:ext cx="4939867" cy="3785419"/>
          </a:xfrm>
        </p:spPr>
        <p:txBody>
          <a:bodyPr vert="horz" lIns="91440" tIns="45720" rIns="91440" bIns="45720" rtlCol="0">
            <a:normAutofit/>
          </a:bodyPr>
          <a:lstStyle/>
          <a:p>
            <a:r>
              <a:rPr lang="en-US" sz="2000" dirty="0"/>
              <a:t>Leaders depend on a number of tactics to cause behavioral or attitudinal changes in others:</a:t>
            </a:r>
          </a:p>
          <a:p>
            <a:pPr lvl="1"/>
            <a:r>
              <a:rPr lang="en-US" sz="2000" b="1" dirty="0"/>
              <a:t>Rational persuasi</a:t>
            </a:r>
            <a:r>
              <a:rPr lang="en-US" sz="2000" dirty="0"/>
              <a:t>on: Using logical arguments and facts.</a:t>
            </a:r>
          </a:p>
          <a:p>
            <a:pPr lvl="1"/>
            <a:r>
              <a:rPr lang="en-US" sz="2000" b="1" dirty="0"/>
              <a:t>Inspirational appeal</a:t>
            </a:r>
            <a:r>
              <a:rPr lang="en-US" sz="2000" dirty="0"/>
              <a:t>: Appealing to values and ideals to create an emotional reaction.</a:t>
            </a:r>
          </a:p>
          <a:p>
            <a:pPr lvl="1"/>
            <a:r>
              <a:rPr lang="en-US" sz="2000" b="1" dirty="0"/>
              <a:t>Consultation</a:t>
            </a:r>
            <a:r>
              <a:rPr lang="en-US" sz="2000" dirty="0"/>
              <a:t>: Allowing target to participate in decision.</a:t>
            </a:r>
          </a:p>
          <a:p>
            <a:pPr lvl="1"/>
            <a:r>
              <a:rPr lang="en-US" sz="2000" b="1" dirty="0"/>
              <a:t>Collaboration</a:t>
            </a:r>
            <a:r>
              <a:rPr lang="en-US" sz="2000" dirty="0"/>
              <a:t>: Working together to maximize outcomes.</a:t>
            </a:r>
          </a:p>
        </p:txBody>
      </p:sp>
      <p:pic>
        <p:nvPicPr>
          <p:cNvPr id="8" name="Picture 7" descr="One in a crowd">
            <a:extLst>
              <a:ext uri="{FF2B5EF4-FFF2-40B4-BE49-F238E27FC236}">
                <a16:creationId xmlns:a16="http://schemas.microsoft.com/office/drawing/2014/main" id="{562DE329-6CB5-83F9-BCF1-FA346E88DD5F}"/>
              </a:ext>
            </a:extLst>
          </p:cNvPr>
          <p:cNvPicPr>
            <a:picLocks noChangeAspect="1"/>
          </p:cNvPicPr>
          <p:nvPr/>
        </p:nvPicPr>
        <p:blipFill rotWithShape="1">
          <a:blip r:embed="rId3"/>
          <a:srcRect l="35084" r="26894"/>
          <a:stretch/>
        </p:blipFill>
        <p:spPr>
          <a:xfrm>
            <a:off x="20" y="10"/>
            <a:ext cx="3476673" cy="6857990"/>
          </a:xfrm>
          <a:prstGeom prst="rect">
            <a:avLst/>
          </a:prstGeom>
          <a:effectLst/>
        </p:spPr>
      </p:pic>
      <p:cxnSp>
        <p:nvCxnSpPr>
          <p:cNvPr id="12" name="Straight Connector 11">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810700" y="2115117"/>
            <a:ext cx="4732020" cy="0"/>
          </a:xfrm>
          <a:prstGeom prst="line">
            <a:avLst/>
          </a:prstGeom>
          <a:ln w="19050">
            <a:solidFill>
              <a:srgbClr val="B38F6B"/>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F754BA15-C11F-403E-A707-B355448ED890}"/>
              </a:ext>
            </a:extLst>
          </p:cNvPr>
          <p:cNvSpPr>
            <a:spLocks noGrp="1"/>
          </p:cNvSpPr>
          <p:nvPr>
            <p:ph type="sldNum" sz="quarter" idx="10"/>
          </p:nvPr>
        </p:nvSpPr>
        <p:spPr>
          <a:xfrm>
            <a:off x="7625281" y="6356350"/>
            <a:ext cx="890069" cy="365125"/>
          </a:xfrm>
        </p:spPr>
        <p:txBody>
          <a:bodyPr vert="horz" lIns="91440" tIns="45720" rIns="91440" bIns="45720" rtlCol="0" anchor="ctr">
            <a:normAutofit/>
          </a:bodyPr>
          <a:lstStyle/>
          <a:p>
            <a:pPr defTabSz="914400">
              <a:spcAft>
                <a:spcPts val="600"/>
              </a:spcAft>
              <a:defRPr/>
            </a:pPr>
            <a:fld id="{68151E55-6873-49E2-B8D5-2F265E6F1973}" type="slidenum">
              <a:rPr lang="en-US" smtClean="0">
                <a:solidFill>
                  <a:prstClr val="black">
                    <a:tint val="75000"/>
                  </a:prstClr>
                </a:solidFill>
                <a:latin typeface="Calibri" panose="020F0502020204030204"/>
              </a:rPr>
              <a:pPr defTabSz="914400">
                <a:spcAft>
                  <a:spcPts val="600"/>
                </a:spcAft>
                <a:defRPr/>
              </a:pPr>
              <a:t>19</a:t>
            </a:fld>
            <a:endParaRPr lang="en-US">
              <a:solidFill>
                <a:prstClr val="black">
                  <a:tint val="75000"/>
                </a:prstClr>
              </a:solidFill>
              <a:latin typeface="Calibri" panose="020F0502020204030204"/>
            </a:endParaRPr>
          </a:p>
        </p:txBody>
      </p:sp>
    </p:spTree>
    <p:extLst>
      <p:ext uri="{BB962C8B-B14F-4D97-AF65-F5344CB8AC3E}">
        <p14:creationId xmlns:p14="http://schemas.microsoft.com/office/powerpoint/2010/main" val="3013914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91516" y="1513201"/>
            <a:ext cx="8229600" cy="4719277"/>
          </a:xfrm>
        </p:spPr>
        <p:txBody>
          <a:bodyPr>
            <a:noAutofit/>
          </a:bodyPr>
          <a:lstStyle/>
          <a:p>
            <a:pPr marL="0" indent="0" algn="ctr">
              <a:buNone/>
            </a:pPr>
            <a:r>
              <a:rPr lang="en-US" altLang="en-US" sz="2800">
                <a:latin typeface="Arial" panose="020B0604020202020204" pitchFamily="34" charset="0"/>
                <a:cs typeface="Arial" panose="020B0604020202020204" pitchFamily="34" charset="0"/>
              </a:rPr>
              <a:t>Agenda</a:t>
            </a:r>
          </a:p>
          <a:p>
            <a:pPr marL="0" indent="0" algn="ctr">
              <a:buNone/>
            </a:pPr>
            <a:endParaRPr lang="en-US" altLang="en-US" sz="2800" dirty="0">
              <a:latin typeface="Arial" panose="020B0604020202020204" pitchFamily="34" charset="0"/>
              <a:cs typeface="Arial" panose="020B0604020202020204" pitchFamily="34" charset="0"/>
            </a:endParaRPr>
          </a:p>
          <a:p>
            <a:pPr lvl="1">
              <a:buFont typeface="Arial" panose="020B0604020202020204" pitchFamily="34" charset="0"/>
              <a:buChar char="•"/>
            </a:pPr>
            <a:r>
              <a:rPr lang="en-US" altLang="en-US" sz="2400" dirty="0">
                <a:latin typeface="Arial" panose="020B0604020202020204" pitchFamily="34" charset="0"/>
                <a:cs typeface="Arial" panose="020B0604020202020204" pitchFamily="34" charset="0"/>
              </a:rPr>
              <a:t>Chapter 12 – Teams: Processes and Communication</a:t>
            </a:r>
          </a:p>
          <a:p>
            <a:pPr lvl="1">
              <a:buFont typeface="Arial" panose="020B0604020202020204" pitchFamily="34" charset="0"/>
              <a:buChar char="•"/>
            </a:pPr>
            <a:r>
              <a:rPr lang="en-US" altLang="en-US" sz="2400" dirty="0">
                <a:latin typeface="Arial" panose="020B0604020202020204" pitchFamily="34" charset="0"/>
                <a:cs typeface="Arial" panose="020B0604020202020204" pitchFamily="34" charset="0"/>
              </a:rPr>
              <a:t>Chapters 13 &amp; 14 Leadership</a:t>
            </a:r>
          </a:p>
          <a:p>
            <a:pPr marL="0" indent="0">
              <a:buNone/>
            </a:pPr>
            <a:endParaRPr lang="en-US" altLang="en-US" sz="2400" dirty="0">
              <a:latin typeface="Arial" panose="020B0604020202020204" pitchFamily="34" charset="0"/>
              <a:cs typeface="Arial" panose="020B0604020202020204" pitchFamily="34" charset="0"/>
            </a:endParaRPr>
          </a:p>
        </p:txBody>
      </p:sp>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83131337-E23F-3E4B-9BD5-658EE1FFEFDF}" type="slidenum">
              <a:rPr kumimoji="0" lang="en-US" sz="1200" b="0" i="0" u="none" strike="noStrike" kern="1200" cap="none" spc="0" normalizeH="0" baseline="0" noProof="0">
                <a:ln>
                  <a:noFill/>
                </a:ln>
                <a:solidFill>
                  <a:prstClr val="black">
                    <a:tint val="75000"/>
                  </a:prstClr>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tint val="75000"/>
                </a:prstClr>
              </a:solidFill>
              <a:effectLst/>
              <a:uLnTx/>
              <a:uFillTx/>
              <a:latin typeface="Calibri"/>
              <a:ea typeface="+mn-ea"/>
              <a:cs typeface="+mn-cs"/>
            </a:endParaRPr>
          </a:p>
        </p:txBody>
      </p:sp>
      <p:sp>
        <p:nvSpPr>
          <p:cNvPr id="10" name="Slide Number Placeholder 5">
            <a:extLst>
              <a:ext uri="{FF2B5EF4-FFF2-40B4-BE49-F238E27FC236}">
                <a16:creationId xmlns:a16="http://schemas.microsoft.com/office/drawing/2014/main" id="{25601E48-4D17-465D-A39F-863CC24163EC}"/>
              </a:ext>
            </a:extLst>
          </p:cNvPr>
          <p:cNvSpPr txBox="1">
            <a:spLocks/>
          </p:cNvSpPr>
          <p:nvPr/>
        </p:nvSpPr>
        <p:spPr>
          <a:xfrm>
            <a:off x="8626412" y="6673531"/>
            <a:ext cx="355840" cy="161396"/>
          </a:xfrm>
          <a:prstGeom prst="rect">
            <a:avLst/>
          </a:prstGeom>
        </p:spPr>
        <p:txBody>
          <a:bodyPr vert="horz" lIns="45720" tIns="45720" rIns="45720" bIns="45720" rtlCol="0" anchor="ctr">
            <a:normAutofit/>
          </a:bodyPr>
          <a:lstStyle>
            <a:defPPr>
              <a:defRPr lang="en-US"/>
            </a:defPPr>
            <a:lvl1pPr marL="0" algn="r" defTabSz="457200" rtl="0" eaLnBrk="1" latinLnBrk="0" hangingPunct="1">
              <a:defRPr sz="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90000"/>
              </a:lnSpc>
              <a:spcBef>
                <a:spcPts val="0"/>
              </a:spcBef>
              <a:spcAft>
                <a:spcPts val="600"/>
              </a:spcAft>
              <a:buClrTx/>
              <a:buSzTx/>
              <a:buFontTx/>
              <a:buNone/>
              <a:tabLst/>
              <a:defRPr/>
            </a:pPr>
            <a:fld id="{68151E55-6873-49E2-B8D5-2F265E6F1973}" type="slidenum">
              <a:rPr kumimoji="0" lang="en-US" sz="500" b="0" i="0" u="none" strike="noStrike" kern="1200" cap="none" spc="0" normalizeH="0" baseline="0" noProof="0" smtClean="0">
                <a:ln>
                  <a:noFill/>
                </a:ln>
                <a:solidFill>
                  <a:srgbClr val="000000"/>
                </a:solidFill>
                <a:effectLst/>
                <a:uLnTx/>
                <a:uFillTx/>
                <a:latin typeface="Arial" panose="020B0604020202020204"/>
                <a:ea typeface="+mn-ea"/>
                <a:cs typeface="+mn-cs"/>
              </a:rPr>
              <a:pPr marL="0" marR="0" lvl="0" indent="0" algn="r" defTabSz="914400" rtl="0" eaLnBrk="1" fontAlgn="auto" latinLnBrk="0" hangingPunct="1">
                <a:lnSpc>
                  <a:spcPct val="90000"/>
                </a:lnSpc>
                <a:spcBef>
                  <a:spcPts val="0"/>
                </a:spcBef>
                <a:spcAft>
                  <a:spcPts val="600"/>
                </a:spcAft>
                <a:buClrTx/>
                <a:buSzTx/>
                <a:buFontTx/>
                <a:buNone/>
                <a:tabLst/>
                <a:defRPr/>
              </a:pPr>
              <a:t>2</a:t>
            </a:fld>
            <a:endParaRPr kumimoji="0" lang="en-US" sz="5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8" name="Content Placeholder 2">
            <a:extLst>
              <a:ext uri="{FF2B5EF4-FFF2-40B4-BE49-F238E27FC236}">
                <a16:creationId xmlns:a16="http://schemas.microsoft.com/office/drawing/2014/main" id="{66392B36-58D3-4745-8897-910DE17A0EB7}"/>
              </a:ext>
            </a:extLst>
          </p:cNvPr>
          <p:cNvSpPr txBox="1">
            <a:spLocks/>
          </p:cNvSpPr>
          <p:nvPr/>
        </p:nvSpPr>
        <p:spPr>
          <a:xfrm>
            <a:off x="432034" y="2255835"/>
            <a:ext cx="8458200" cy="2152290"/>
          </a:xfrm>
          <a:prstGeom prst="rect">
            <a:avLst/>
          </a:prstGeom>
        </p:spPr>
        <p:txBody>
          <a:bodyPr vert="horz" lIns="91440" tIns="45720" rIns="91440" bIns="45720" rtlCol="0">
            <a:normAutofit/>
          </a:bodyPr>
          <a:lst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9" name="Content Placeholder 3">
            <a:extLst>
              <a:ext uri="{FF2B5EF4-FFF2-40B4-BE49-F238E27FC236}">
                <a16:creationId xmlns:a16="http://schemas.microsoft.com/office/drawing/2014/main" id="{6A6641F5-C881-4936-867A-DDE50477661D}"/>
              </a:ext>
            </a:extLst>
          </p:cNvPr>
          <p:cNvSpPr txBox="1">
            <a:spLocks/>
          </p:cNvSpPr>
          <p:nvPr/>
        </p:nvSpPr>
        <p:spPr>
          <a:xfrm>
            <a:off x="394284" y="4442842"/>
            <a:ext cx="8458200" cy="1789636"/>
          </a:xfrm>
          <a:prstGeom prst="rect">
            <a:avLst/>
          </a:prstGeom>
        </p:spPr>
        <p:txBody>
          <a:bodyPr vert="horz" lIns="91440" tIns="45720" rIns="91440" bIns="45720" rtlCol="0">
            <a:normAutofit/>
          </a:bodyPr>
          <a:lst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380994"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11" name="Content Placeholder 4">
            <a:extLst>
              <a:ext uri="{FF2B5EF4-FFF2-40B4-BE49-F238E27FC236}">
                <a16:creationId xmlns:a16="http://schemas.microsoft.com/office/drawing/2014/main" id="{0808A2E2-0831-4586-B0A5-7B534056D8E0}"/>
              </a:ext>
            </a:extLst>
          </p:cNvPr>
          <p:cNvSpPr txBox="1">
            <a:spLocks/>
          </p:cNvSpPr>
          <p:nvPr/>
        </p:nvSpPr>
        <p:spPr>
          <a:xfrm>
            <a:off x="444617" y="6267195"/>
            <a:ext cx="8458200" cy="472440"/>
          </a:xfrm>
          <a:prstGeom prst="rect">
            <a:avLst/>
          </a:prstGeom>
        </p:spPr>
        <p:txBody>
          <a:bodyPr vert="horz" lIns="91440" tIns="45720" rIns="91440" bIns="45720" rtlCol="0">
            <a:normAutofit/>
          </a:bodyPr>
          <a:lstStyle>
            <a:lvl1pPr marL="0" marR="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sz="2000" kern="1200">
                <a:solidFill>
                  <a:schemeClr val="tx2"/>
                </a:solidFill>
                <a:latin typeface="+mn-lt"/>
                <a:ea typeface="+mn-ea"/>
                <a:cs typeface="+mn-cs"/>
              </a:defRPr>
            </a:lvl1pPr>
            <a:lvl2pPr marL="344488" indent="-342900" algn="l" defTabSz="914400" rtl="0" eaLnBrk="1" latinLnBrk="0" hangingPunct="1">
              <a:lnSpc>
                <a:spcPct val="100000"/>
              </a:lnSpc>
              <a:spcBef>
                <a:spcPts val="800"/>
              </a:spcBef>
              <a:spcAft>
                <a:spcPts val="800"/>
              </a:spcAft>
              <a:buClrTx/>
              <a:buFont typeface="Arial" panose="020B0604020202020204" pitchFamily="34" charset="0"/>
              <a:buChar char="•"/>
              <a:defRPr sz="2000" kern="1200">
                <a:solidFill>
                  <a:schemeClr val="tx2"/>
                </a:solidFill>
                <a:latin typeface="+mn-lt"/>
                <a:ea typeface="+mn-ea"/>
                <a:cs typeface="+mn-cs"/>
              </a:defRPr>
            </a:lvl2pPr>
            <a:lvl3pPr marL="517525" indent="-285750" algn="l" defTabSz="914400" rtl="0" eaLnBrk="1" latinLnBrk="0" hangingPunct="1">
              <a:lnSpc>
                <a:spcPct val="100000"/>
              </a:lnSpc>
              <a:spcBef>
                <a:spcPts val="800"/>
              </a:spcBef>
              <a:spcAft>
                <a:spcPts val="800"/>
              </a:spcAft>
              <a:buFont typeface="Arial" panose="020B0604020202020204" pitchFamily="34" charset="0"/>
              <a:buChar char="•"/>
              <a:defRPr sz="1800" kern="1200">
                <a:solidFill>
                  <a:schemeClr val="tx2"/>
                </a:solidFill>
                <a:latin typeface="+mn-lt"/>
                <a:ea typeface="+mn-ea"/>
                <a:cs typeface="+mn-cs"/>
              </a:defRPr>
            </a:lvl3pPr>
            <a:lvl4pPr marL="741363" indent="-285750" algn="l" defTabSz="914400" rtl="0" eaLnBrk="1" latinLnBrk="0" hangingPunct="1">
              <a:lnSpc>
                <a:spcPct val="100000"/>
              </a:lnSpc>
              <a:spcBef>
                <a:spcPts val="800"/>
              </a:spcBef>
              <a:spcAft>
                <a:spcPts val="800"/>
              </a:spcAft>
              <a:buFont typeface="Arial" panose="020B0604020202020204" pitchFamily="34" charset="0"/>
              <a:buChar char="•"/>
              <a:defRPr sz="1200" kern="120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800"/>
              </a:spcAft>
              <a:buClrTx/>
              <a:buSzTx/>
              <a:buFont typeface="Arial" panose="020B0604020202020204" pitchFamily="34" charset="0"/>
              <a:buNone/>
              <a:tabLst/>
              <a:defRPr/>
            </a:pPr>
            <a:endParaRPr kumimoji="0" lang="en-US" sz="20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15" name="Content Placeholder 3">
            <a:extLst>
              <a:ext uri="{FF2B5EF4-FFF2-40B4-BE49-F238E27FC236}">
                <a16:creationId xmlns:a16="http://schemas.microsoft.com/office/drawing/2014/main" id="{3C44999D-848A-4D1A-A766-01DBEE54A4E7}"/>
              </a:ext>
            </a:extLst>
          </p:cNvPr>
          <p:cNvSpPr txBox="1">
            <a:spLocks/>
          </p:cNvSpPr>
          <p:nvPr/>
        </p:nvSpPr>
        <p:spPr>
          <a:xfrm>
            <a:off x="685800" y="5293156"/>
            <a:ext cx="8458200" cy="1221786"/>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marR="0" lvl="0" indent="-342900" algn="l" defTabSz="457200" rtl="0" eaLnBrk="1" fontAlgn="auto" latinLnBrk="0" hangingPunct="1">
              <a:lnSpc>
                <a:spcPct val="100000"/>
              </a:lnSpc>
              <a:spcBef>
                <a:spcPct val="20000"/>
              </a:spcBef>
              <a:spcAft>
                <a:spcPts val="0"/>
              </a:spcAft>
              <a:buClrTx/>
              <a:buSzTx/>
              <a:buFont typeface="Arial"/>
              <a:buChar char="•"/>
              <a:tabLst/>
              <a:defRPr/>
            </a:pPr>
            <a:endParaRPr kumimoji="0" lang="en-US"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13" name="Content Placeholder 2">
            <a:extLst>
              <a:ext uri="{FF2B5EF4-FFF2-40B4-BE49-F238E27FC236}">
                <a16:creationId xmlns:a16="http://schemas.microsoft.com/office/drawing/2014/main" id="{19987241-A289-4112-A22B-32A3DB938C47}"/>
              </a:ext>
            </a:extLst>
          </p:cNvPr>
          <p:cNvSpPr txBox="1">
            <a:spLocks/>
          </p:cNvSpPr>
          <p:nvPr/>
        </p:nvSpPr>
        <p:spPr>
          <a:xfrm>
            <a:off x="469784" y="2415158"/>
            <a:ext cx="8458200" cy="3627344"/>
          </a:xfrm>
          <a:prstGeom prst="rect">
            <a:avLst/>
          </a:prstGeom>
        </p:spPr>
        <p:txBody>
          <a:bodyPr vert="horz" lIns="91440" tIns="45720" rIns="91440" bIns="45720" rtlCol="0">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2400" kern="1200" baseline="0">
                <a:solidFill>
                  <a:schemeClr val="tx2"/>
                </a:solidFill>
                <a:latin typeface="+mn-lt"/>
                <a:ea typeface="+mn-ea"/>
                <a:cs typeface="+mn-cs"/>
              </a:defRPr>
            </a:lvl1pPr>
            <a:lvl2pPr marL="292608" indent="-292608" algn="l" defTabSz="914400" rtl="0" eaLnBrk="1" latinLnBrk="0" hangingPunct="1">
              <a:lnSpc>
                <a:spcPct val="100000"/>
              </a:lnSpc>
              <a:spcBef>
                <a:spcPts val="1000"/>
              </a:spcBef>
              <a:spcAft>
                <a:spcPts val="0"/>
              </a:spcAft>
              <a:buClrTx/>
              <a:buFont typeface="Arial" panose="020B0604020202020204" pitchFamily="34" charset="0"/>
              <a:buChar char="•"/>
              <a:defRPr sz="2400" kern="1200" baseline="0">
                <a:solidFill>
                  <a:schemeClr val="tx2"/>
                </a:solidFill>
                <a:latin typeface="+mn-lt"/>
                <a:ea typeface="+mn-ea"/>
                <a:cs typeface="+mn-cs"/>
              </a:defRPr>
            </a:lvl2pPr>
            <a:lvl3pPr marL="621792" indent="-320040" algn="l" defTabSz="914400" rtl="0" eaLnBrk="1" latinLnBrk="0" hangingPunct="1">
              <a:lnSpc>
                <a:spcPct val="100000"/>
              </a:lnSpc>
              <a:spcBef>
                <a:spcPts val="1000"/>
              </a:spcBef>
              <a:spcAft>
                <a:spcPts val="0"/>
              </a:spcAft>
              <a:buFont typeface="Arial" panose="020B0604020202020204" pitchFamily="34" charset="0"/>
              <a:buChar char="•"/>
              <a:defRPr sz="2000" kern="1200" baseline="0">
                <a:solidFill>
                  <a:schemeClr val="tx2"/>
                </a:solidFill>
                <a:latin typeface="+mn-lt"/>
                <a:ea typeface="+mn-ea"/>
                <a:cs typeface="+mn-cs"/>
              </a:defRPr>
            </a:lvl3pPr>
            <a:lvl4pPr marL="1124712" indent="-320040" algn="l" defTabSz="914400" rtl="0" eaLnBrk="1" latinLnBrk="0" hangingPunct="1">
              <a:lnSpc>
                <a:spcPct val="100000"/>
              </a:lnSpc>
              <a:spcBef>
                <a:spcPts val="1000"/>
              </a:spcBef>
              <a:spcAft>
                <a:spcPts val="800"/>
              </a:spcAft>
              <a:buFont typeface="Arial" panose="020B0604020202020204" pitchFamily="34" charset="0"/>
              <a:buChar char="•"/>
              <a:defRPr sz="1800" kern="1200" baseline="0">
                <a:solidFill>
                  <a:schemeClr val="tx1"/>
                </a:solidFill>
                <a:latin typeface="+mn-lt"/>
                <a:ea typeface="+mn-ea"/>
                <a:cs typeface="+mn-cs"/>
              </a:defRPr>
            </a:lvl4pPr>
            <a:lvl5pPr marL="971550" indent="-285750" algn="l" defTabSz="914400" rtl="0" eaLnBrk="1" latinLnBrk="0" hangingPunct="1">
              <a:lnSpc>
                <a:spcPct val="100000"/>
              </a:lnSpc>
              <a:spcBef>
                <a:spcPts val="8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92608" marR="0" lvl="1" indent="-292608" algn="l" defTabSz="914400" rtl="0" eaLnBrk="1" fontAlgn="auto" latinLnBrk="0" hangingPunct="1">
              <a:lnSpc>
                <a:spcPct val="10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Tree>
    <p:extLst>
      <p:ext uri="{BB962C8B-B14F-4D97-AF65-F5344CB8AC3E}">
        <p14:creationId xmlns:p14="http://schemas.microsoft.com/office/powerpoint/2010/main" val="2305184235"/>
      </p:ext>
    </p:extLst>
  </p:cSld>
  <p:clrMapOvr>
    <a:masterClrMapping/>
  </p:clrMapOvr>
  <mc:AlternateContent xmlns:mc="http://schemas.openxmlformats.org/markup-compatibility/2006" xmlns:p14="http://schemas.microsoft.com/office/powerpoint/2010/main">
    <mc:Choice Requires="p14">
      <p:transition spd="slow" p14:dur="2000" advTm="93613"/>
    </mc:Choice>
    <mc:Fallback xmlns="">
      <p:transition spd="slow" advTm="93613"/>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285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AAD98D1C-F2EB-49D5-899B-086F7E26F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294886" y="-479"/>
            <a:ext cx="6849114" cy="6858478"/>
          </a:xfrm>
          <a:custGeom>
            <a:avLst/>
            <a:gdLst>
              <a:gd name="connsiteX0" fmla="*/ 5955776 w 9132151"/>
              <a:gd name="connsiteY0" fmla="*/ 0 h 6858478"/>
              <a:gd name="connsiteX1" fmla="*/ 5950199 w 9132151"/>
              <a:gd name="connsiteY1" fmla="*/ 0 h 6858478"/>
              <a:gd name="connsiteX2" fmla="*/ 4883971 w 9132151"/>
              <a:gd name="connsiteY2" fmla="*/ 0 h 6858478"/>
              <a:gd name="connsiteX3" fmla="*/ 0 w 9132151"/>
              <a:gd name="connsiteY3" fmla="*/ 0 h 6858478"/>
              <a:gd name="connsiteX4" fmla="*/ 0 w 9132151"/>
              <a:gd name="connsiteY4" fmla="*/ 6857916 h 6858478"/>
              <a:gd name="connsiteX5" fmla="*/ 1707856 w 9132151"/>
              <a:gd name="connsiteY5" fmla="*/ 6857916 h 6858478"/>
              <a:gd name="connsiteX6" fmla="*/ 1707596 w 9132151"/>
              <a:gd name="connsiteY6" fmla="*/ 6858478 h 6858478"/>
              <a:gd name="connsiteX7" fmla="*/ 9132151 w 9132151"/>
              <a:gd name="connsiteY7" fmla="*/ 6858478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2151" h="6858478">
                <a:moveTo>
                  <a:pt x="5955776" y="0"/>
                </a:moveTo>
                <a:lnTo>
                  <a:pt x="5950199" y="0"/>
                </a:lnTo>
                <a:lnTo>
                  <a:pt x="4883971" y="0"/>
                </a:lnTo>
                <a:lnTo>
                  <a:pt x="0" y="0"/>
                </a:lnTo>
                <a:lnTo>
                  <a:pt x="0" y="6857916"/>
                </a:lnTo>
                <a:lnTo>
                  <a:pt x="1707856" y="6857916"/>
                </a:lnTo>
                <a:lnTo>
                  <a:pt x="1707596" y="6858478"/>
                </a:lnTo>
                <a:lnTo>
                  <a:pt x="9132151" y="6858478"/>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B4CA2D6-8008-4CEE-8D65-E6BE5477F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01984" y="-3325"/>
            <a:ext cx="6542016" cy="6861324"/>
          </a:xfrm>
          <a:custGeom>
            <a:avLst/>
            <a:gdLst>
              <a:gd name="connsiteX0" fmla="*/ 5560897 w 8722688"/>
              <a:gd name="connsiteY0" fmla="*/ 0 h 6861324"/>
              <a:gd name="connsiteX1" fmla="*/ 5555346 w 8722688"/>
              <a:gd name="connsiteY1" fmla="*/ 0 h 6861324"/>
              <a:gd name="connsiteX2" fmla="*/ 4494013 w 8722688"/>
              <a:gd name="connsiteY2" fmla="*/ 0 h 6861324"/>
              <a:gd name="connsiteX3" fmla="*/ 681726 w 8722688"/>
              <a:gd name="connsiteY3" fmla="*/ 0 h 6861324"/>
              <a:gd name="connsiteX4" fmla="*/ 681726 w 8722688"/>
              <a:gd name="connsiteY4" fmla="*/ 479 h 6861324"/>
              <a:gd name="connsiteX5" fmla="*/ 0 w 8722688"/>
              <a:gd name="connsiteY5" fmla="*/ 479 h 6861324"/>
              <a:gd name="connsiteX6" fmla="*/ 0 w 8722688"/>
              <a:gd name="connsiteY6" fmla="*/ 6861324 h 6861324"/>
              <a:gd name="connsiteX7" fmla="*/ 2429574 w 8722688"/>
              <a:gd name="connsiteY7" fmla="*/ 6861324 h 6861324"/>
              <a:gd name="connsiteX8" fmla="*/ 2429574 w 8722688"/>
              <a:gd name="connsiteY8" fmla="*/ 6861323 h 6861324"/>
              <a:gd name="connsiteX9" fmla="*/ 8368134 w 8722688"/>
              <a:gd name="connsiteY9" fmla="*/ 6861323 h 6861324"/>
              <a:gd name="connsiteX10" fmla="*/ 8366822 w 8722688"/>
              <a:gd name="connsiteY10" fmla="*/ 6858478 h 6861324"/>
              <a:gd name="connsiteX11" fmla="*/ 8722688 w 8722688"/>
              <a:gd name="connsiteY11" fmla="*/ 6858478 h 686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22688" h="6861324">
                <a:moveTo>
                  <a:pt x="5560897" y="0"/>
                </a:moveTo>
                <a:lnTo>
                  <a:pt x="5555346" y="0"/>
                </a:lnTo>
                <a:lnTo>
                  <a:pt x="4494013" y="0"/>
                </a:lnTo>
                <a:lnTo>
                  <a:pt x="681726" y="0"/>
                </a:lnTo>
                <a:lnTo>
                  <a:pt x="681726" y="479"/>
                </a:lnTo>
                <a:lnTo>
                  <a:pt x="0" y="479"/>
                </a:lnTo>
                <a:lnTo>
                  <a:pt x="0" y="6861324"/>
                </a:lnTo>
                <a:lnTo>
                  <a:pt x="2429574" y="6861324"/>
                </a:lnTo>
                <a:lnTo>
                  <a:pt x="2429574" y="6861323"/>
                </a:lnTo>
                <a:lnTo>
                  <a:pt x="8368134" y="6861323"/>
                </a:lnTo>
                <a:lnTo>
                  <a:pt x="8366822" y="6858478"/>
                </a:lnTo>
                <a:lnTo>
                  <a:pt x="8722688" y="6858478"/>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ACF8010-69D6-4979-80EF-F65A78D4417C}"/>
              </a:ext>
            </a:extLst>
          </p:cNvPr>
          <p:cNvSpPr>
            <a:spLocks noGrp="1"/>
          </p:cNvSpPr>
          <p:nvPr>
            <p:ph type="title"/>
          </p:nvPr>
        </p:nvSpPr>
        <p:spPr>
          <a:xfrm>
            <a:off x="630936" y="704850"/>
            <a:ext cx="2813772" cy="2978150"/>
          </a:xfrm>
        </p:spPr>
        <p:txBody>
          <a:bodyPr vert="horz" lIns="91440" tIns="45720" rIns="91440" bIns="45720" rtlCol="0" anchor="b">
            <a:normAutofit/>
          </a:bodyPr>
          <a:lstStyle/>
          <a:p>
            <a:r>
              <a:rPr lang="en-US" sz="4400" kern="1200" dirty="0">
                <a:solidFill>
                  <a:schemeClr val="bg1"/>
                </a:solidFill>
                <a:latin typeface="+mj-lt"/>
                <a:ea typeface="+mj-ea"/>
                <a:cs typeface="+mj-cs"/>
              </a:rPr>
              <a:t>Moderately Effective Influence Tactics</a:t>
            </a:r>
          </a:p>
        </p:txBody>
      </p:sp>
      <p:sp>
        <p:nvSpPr>
          <p:cNvPr id="3" name="Content Placeholder 2">
            <a:extLst>
              <a:ext uri="{FF2B5EF4-FFF2-40B4-BE49-F238E27FC236}">
                <a16:creationId xmlns:a16="http://schemas.microsoft.com/office/drawing/2014/main" id="{85BF88F7-2F0E-4A7A-B0BF-7D3820000202}"/>
              </a:ext>
            </a:extLst>
          </p:cNvPr>
          <p:cNvSpPr>
            <a:spLocks noGrp="1"/>
          </p:cNvSpPr>
          <p:nvPr>
            <p:ph sz="quarter" idx="11"/>
          </p:nvPr>
        </p:nvSpPr>
        <p:spPr>
          <a:xfrm>
            <a:off x="4591050" y="939800"/>
            <a:ext cx="3924300" cy="4845050"/>
          </a:xfrm>
        </p:spPr>
        <p:txBody>
          <a:bodyPr vert="horz" lIns="91440" tIns="45720" rIns="91440" bIns="45720" rtlCol="0" anchor="ctr">
            <a:normAutofit/>
          </a:bodyPr>
          <a:lstStyle/>
          <a:p>
            <a:r>
              <a:rPr lang="en-US" sz="2400" dirty="0"/>
              <a:t>Tactics that are sometimes effective:</a:t>
            </a:r>
          </a:p>
          <a:p>
            <a:pPr lvl="1"/>
            <a:r>
              <a:rPr lang="en-US" dirty="0"/>
              <a:t>Ingratiation: Using favors, compliments, or friendly </a:t>
            </a:r>
            <a:r>
              <a:rPr lang="en-US" dirty="0" err="1"/>
              <a:t>behaviour</a:t>
            </a:r>
            <a:r>
              <a:rPr lang="en-US" dirty="0"/>
              <a:t>.</a:t>
            </a:r>
          </a:p>
          <a:p>
            <a:pPr lvl="1"/>
            <a:r>
              <a:rPr lang="en-US" dirty="0"/>
              <a:t>Personal appeal: Appealing to personal friendship or loyalty.</a:t>
            </a:r>
          </a:p>
          <a:p>
            <a:pPr lvl="1"/>
            <a:r>
              <a:rPr lang="en-US" dirty="0"/>
              <a:t>Apprising: Explaining how the target will personally benefit.</a:t>
            </a:r>
          </a:p>
        </p:txBody>
      </p:sp>
      <p:sp>
        <p:nvSpPr>
          <p:cNvPr id="6" name="Slide Number Placeholder 5">
            <a:extLst>
              <a:ext uri="{FF2B5EF4-FFF2-40B4-BE49-F238E27FC236}">
                <a16:creationId xmlns:a16="http://schemas.microsoft.com/office/drawing/2014/main" id="{DC8112AE-7E22-403D-A7BB-E35B18C0C59D}"/>
              </a:ext>
            </a:extLst>
          </p:cNvPr>
          <p:cNvSpPr>
            <a:spLocks noGrp="1"/>
          </p:cNvSpPr>
          <p:nvPr>
            <p:ph type="sldNum" sz="quarter" idx="10"/>
          </p:nvPr>
        </p:nvSpPr>
        <p:spPr>
          <a:xfrm>
            <a:off x="6457950" y="6356350"/>
            <a:ext cx="2057400" cy="365125"/>
          </a:xfrm>
        </p:spPr>
        <p:txBody>
          <a:bodyPr vert="horz" lIns="91440" tIns="45720" rIns="91440" bIns="45720" rtlCol="0" anchor="ctr">
            <a:normAutofit/>
          </a:bodyPr>
          <a:lstStyle/>
          <a:p>
            <a:pPr defTabSz="914400">
              <a:spcAft>
                <a:spcPts val="600"/>
              </a:spcAft>
            </a:pPr>
            <a:fld id="{68151E55-6873-49E2-B8D5-2F265E6F1973}" type="slidenum">
              <a:rPr lang="en-US">
                <a:solidFill>
                  <a:schemeClr val="tx1">
                    <a:alpha val="80000"/>
                  </a:schemeClr>
                </a:solidFill>
              </a:rPr>
              <a:pPr defTabSz="914400">
                <a:spcAft>
                  <a:spcPts val="600"/>
                </a:spcAft>
              </a:pPr>
              <a:t>20</a:t>
            </a:fld>
            <a:endParaRPr lang="en-US">
              <a:solidFill>
                <a:schemeClr val="tx1">
                  <a:alpha val="80000"/>
                </a:schemeClr>
              </a:solidFill>
            </a:endParaRPr>
          </a:p>
        </p:txBody>
      </p:sp>
    </p:spTree>
    <p:extLst>
      <p:ext uri="{BB962C8B-B14F-4D97-AF65-F5344CB8AC3E}">
        <p14:creationId xmlns:p14="http://schemas.microsoft.com/office/powerpoint/2010/main" val="1822072353"/>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3187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63248"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0B18377-C3BD-43D9-AAA3-C53DE9E88D5E}"/>
              </a:ext>
            </a:extLst>
          </p:cNvPr>
          <p:cNvSpPr>
            <a:spLocks noGrp="1"/>
          </p:cNvSpPr>
          <p:nvPr>
            <p:ph type="title"/>
          </p:nvPr>
        </p:nvSpPr>
        <p:spPr>
          <a:xfrm>
            <a:off x="603504" y="640080"/>
            <a:ext cx="2462022" cy="5257800"/>
          </a:xfrm>
        </p:spPr>
        <p:txBody>
          <a:bodyPr vert="horz" lIns="91440" tIns="45720" rIns="91440" bIns="45720" rtlCol="0" anchor="ctr">
            <a:normAutofit/>
          </a:bodyPr>
          <a:lstStyle/>
          <a:p>
            <a:r>
              <a:rPr lang="en-US" sz="4400" kern="1200">
                <a:solidFill>
                  <a:schemeClr val="bg1"/>
                </a:solidFill>
                <a:latin typeface="+mj-lt"/>
                <a:ea typeface="+mj-ea"/>
                <a:cs typeface="+mj-cs"/>
              </a:rPr>
              <a:t>Least Effective Influence Tactics</a:t>
            </a:r>
          </a:p>
        </p:txBody>
      </p:sp>
      <p:sp>
        <p:nvSpPr>
          <p:cNvPr id="3" name="Content Placeholder 2">
            <a:extLst>
              <a:ext uri="{FF2B5EF4-FFF2-40B4-BE49-F238E27FC236}">
                <a16:creationId xmlns:a16="http://schemas.microsoft.com/office/drawing/2014/main" id="{603A2744-16CF-42A3-8FB6-33FC15F6C16B}"/>
              </a:ext>
            </a:extLst>
          </p:cNvPr>
          <p:cNvSpPr>
            <a:spLocks noGrp="1"/>
          </p:cNvSpPr>
          <p:nvPr>
            <p:ph sz="quarter" idx="11"/>
          </p:nvPr>
        </p:nvSpPr>
        <p:spPr>
          <a:xfrm>
            <a:off x="4018788" y="640081"/>
            <a:ext cx="4518490" cy="5257800"/>
          </a:xfrm>
        </p:spPr>
        <p:txBody>
          <a:bodyPr vert="horz" lIns="91440" tIns="45720" rIns="91440" bIns="45720" rtlCol="0" anchor="ctr">
            <a:normAutofit/>
          </a:bodyPr>
          <a:lstStyle/>
          <a:p>
            <a:r>
              <a:rPr lang="en-US" sz="2400" dirty="0"/>
              <a:t>Least effective tactics:</a:t>
            </a:r>
          </a:p>
          <a:p>
            <a:pPr lvl="1"/>
            <a:r>
              <a:rPr lang="en-US" b="1" dirty="0"/>
              <a:t>Pressure</a:t>
            </a:r>
            <a:r>
              <a:rPr lang="en-US" dirty="0"/>
              <a:t>: Using coercive power through threats or demands.</a:t>
            </a:r>
          </a:p>
          <a:p>
            <a:pPr lvl="1"/>
            <a:r>
              <a:rPr lang="en-US" b="1" dirty="0"/>
              <a:t>Coalitions</a:t>
            </a:r>
            <a:r>
              <a:rPr lang="en-US" dirty="0"/>
              <a:t>: Enlisting others to help influence the target.</a:t>
            </a:r>
          </a:p>
          <a:p>
            <a:pPr lvl="1"/>
            <a:r>
              <a:rPr lang="en-US" b="1" dirty="0"/>
              <a:t>Exchange</a:t>
            </a:r>
            <a:r>
              <a:rPr lang="en-US" dirty="0"/>
              <a:t> tactic: Offering a reward or resource in return for performing a request.</a:t>
            </a:r>
          </a:p>
        </p:txBody>
      </p:sp>
      <p:sp>
        <p:nvSpPr>
          <p:cNvPr id="6" name="Slide Number Placeholder 5">
            <a:extLst>
              <a:ext uri="{FF2B5EF4-FFF2-40B4-BE49-F238E27FC236}">
                <a16:creationId xmlns:a16="http://schemas.microsoft.com/office/drawing/2014/main" id="{BFB1978A-230C-4508-BB6F-BEA5BEBB2852}"/>
              </a:ext>
            </a:extLst>
          </p:cNvPr>
          <p:cNvSpPr>
            <a:spLocks noGrp="1"/>
          </p:cNvSpPr>
          <p:nvPr>
            <p:ph type="sldNum" sz="quarter" idx="10"/>
          </p:nvPr>
        </p:nvSpPr>
        <p:spPr>
          <a:xfrm>
            <a:off x="6457950" y="6356350"/>
            <a:ext cx="2057400" cy="365125"/>
          </a:xfrm>
        </p:spPr>
        <p:txBody>
          <a:bodyPr vert="horz" lIns="91440" tIns="45720" rIns="91440" bIns="45720" rtlCol="0" anchor="ctr">
            <a:normAutofit/>
          </a:bodyPr>
          <a:lstStyle/>
          <a:p>
            <a:pPr defTabSz="914400">
              <a:spcAft>
                <a:spcPts val="600"/>
              </a:spcAft>
            </a:pPr>
            <a:fld id="{68151E55-6873-49E2-B8D5-2F265E6F1973}" type="slidenum">
              <a:rPr lang="en-US" smtClean="0"/>
              <a:pPr defTabSz="914400">
                <a:spcAft>
                  <a:spcPts val="600"/>
                </a:spcAft>
              </a:pPr>
              <a:t>21</a:t>
            </a:fld>
            <a:endParaRPr lang="en-US"/>
          </a:p>
        </p:txBody>
      </p:sp>
    </p:spTree>
    <p:extLst>
      <p:ext uri="{BB962C8B-B14F-4D97-AF65-F5344CB8AC3E}">
        <p14:creationId xmlns:p14="http://schemas.microsoft.com/office/powerpoint/2010/main" val="12377004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D55EC-BCCE-4C36-95C3-2609773E1A5B}"/>
              </a:ext>
            </a:extLst>
          </p:cNvPr>
          <p:cNvSpPr>
            <a:spLocks noGrp="1"/>
          </p:cNvSpPr>
          <p:nvPr>
            <p:ph type="title"/>
          </p:nvPr>
        </p:nvSpPr>
        <p:spPr/>
        <p:txBody>
          <a:bodyPr>
            <a:normAutofit fontScale="90000"/>
          </a:bodyPr>
          <a:lstStyle/>
          <a:p>
            <a:r>
              <a:rPr lang="en-IN" dirty="0"/>
              <a:t>Figure 13-2 Influence Tactics and Their Effectiveness</a:t>
            </a:r>
            <a:endParaRPr lang="en-US" dirty="0"/>
          </a:p>
        </p:txBody>
      </p:sp>
      <p:pic>
        <p:nvPicPr>
          <p:cNvPr id="8" name="Picture 7" descr="The figure lists influence tactics by most effective, moderately effective, and least effective.">
            <a:extLst>
              <a:ext uri="{FF2B5EF4-FFF2-40B4-BE49-F238E27FC236}">
                <a16:creationId xmlns:a16="http://schemas.microsoft.com/office/drawing/2014/main" id="{A9844E37-5E4C-4073-8755-F1105EC1160C}"/>
              </a:ext>
            </a:extLst>
          </p:cNvPr>
          <p:cNvPicPr>
            <a:picLocks noChangeAspect="1"/>
          </p:cNvPicPr>
          <p:nvPr/>
        </p:nvPicPr>
        <p:blipFill>
          <a:blip r:embed="rId3"/>
          <a:stretch>
            <a:fillRect/>
          </a:stretch>
        </p:blipFill>
        <p:spPr>
          <a:xfrm>
            <a:off x="1109172" y="1728068"/>
            <a:ext cx="6925656" cy="3401863"/>
          </a:xfrm>
          <a:prstGeom prst="rect">
            <a:avLst/>
          </a:prstGeom>
        </p:spPr>
      </p:pic>
      <p:sp>
        <p:nvSpPr>
          <p:cNvPr id="3" name="Content Placeholder 2">
            <a:extLst>
              <a:ext uri="{FF2B5EF4-FFF2-40B4-BE49-F238E27FC236}">
                <a16:creationId xmlns:a16="http://schemas.microsoft.com/office/drawing/2014/main" id="{11AE54EF-890A-4C9F-A75D-2E9EC47A690D}"/>
              </a:ext>
            </a:extLst>
          </p:cNvPr>
          <p:cNvSpPr>
            <a:spLocks noGrp="1"/>
          </p:cNvSpPr>
          <p:nvPr>
            <p:ph sz="quarter" idx="11"/>
          </p:nvPr>
        </p:nvSpPr>
        <p:spPr>
          <a:xfrm>
            <a:off x="342900" y="5745278"/>
            <a:ext cx="8458200" cy="445066"/>
          </a:xfrm>
        </p:spPr>
        <p:txBody>
          <a:bodyPr/>
          <a:lstStyle/>
          <a:p>
            <a:r>
              <a:rPr lang="en-IN" sz="1200" dirty="0"/>
              <a:t>Source: Adapted from S. Lee, S. Han, M. Cheong, S.L. Kim and S. Yun, "How Do I Get My Way? A Meta-Analytic Review of Research on Influence Tactics," </a:t>
            </a:r>
            <a:r>
              <a:rPr lang="en-IN" sz="1200" i="1" dirty="0"/>
              <a:t>Leadership Quarterly</a:t>
            </a:r>
            <a:r>
              <a:rPr lang="en-IN" sz="1200" dirty="0"/>
              <a:t> 28 (2017), pp. 210-28.</a:t>
            </a:r>
          </a:p>
        </p:txBody>
      </p:sp>
      <p:sp>
        <p:nvSpPr>
          <p:cNvPr id="13" name="Text Placeholder 12">
            <a:extLst>
              <a:ext uri="{FF2B5EF4-FFF2-40B4-BE49-F238E27FC236}">
                <a16:creationId xmlns:a16="http://schemas.microsoft.com/office/drawing/2014/main" id="{94F08ECF-9BDE-4086-B6CB-DD1A22D100BB}"/>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12" name="Text Placeholder 11">
            <a:extLst>
              <a:ext uri="{FF2B5EF4-FFF2-40B4-BE49-F238E27FC236}">
                <a16:creationId xmlns:a16="http://schemas.microsoft.com/office/drawing/2014/main" id="{E8CF1C56-033C-4615-B431-9F11F915002A}"/>
              </a:ext>
            </a:extLst>
          </p:cNvPr>
          <p:cNvSpPr>
            <a:spLocks noGrp="1"/>
          </p:cNvSpPr>
          <p:nvPr>
            <p:ph type="body" sz="quarter" idx="13"/>
          </p:nvPr>
        </p:nvSpPr>
        <p:spPr/>
        <p:txBody>
          <a:bodyPr/>
          <a:lstStyle/>
          <a:p>
            <a:endParaRPr lang="en-US"/>
          </a:p>
        </p:txBody>
      </p:sp>
      <p:sp>
        <p:nvSpPr>
          <p:cNvPr id="6" name="Slide Number Placeholder 5">
            <a:extLst>
              <a:ext uri="{FF2B5EF4-FFF2-40B4-BE49-F238E27FC236}">
                <a16:creationId xmlns:a16="http://schemas.microsoft.com/office/drawing/2014/main" id="{B4510532-256A-449F-B294-C8580A076801}"/>
              </a:ext>
            </a:extLst>
          </p:cNvPr>
          <p:cNvSpPr>
            <a:spLocks noGrp="1"/>
          </p:cNvSpPr>
          <p:nvPr>
            <p:ph type="sldNum" sz="quarter" idx="10"/>
          </p:nvPr>
        </p:nvSpPr>
        <p:spPr/>
        <p:txBody>
          <a:bodyPr/>
          <a:lstStyle/>
          <a:p>
            <a:fld id="{68151E55-6873-49E2-B8D5-2F265E6F1973}" type="slidenum">
              <a:rPr lang="en-US" smtClean="0"/>
              <a:t>22</a:t>
            </a:fld>
            <a:endParaRPr lang="en-US" dirty="0"/>
          </a:p>
        </p:txBody>
      </p:sp>
    </p:spTree>
    <p:extLst>
      <p:ext uri="{BB962C8B-B14F-4D97-AF65-F5344CB8AC3E}">
        <p14:creationId xmlns:p14="http://schemas.microsoft.com/office/powerpoint/2010/main" val="20375388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B6A81E7-2A43-4366-8431-1FA7A780A2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olourful carved figures of humans">
            <a:extLst>
              <a:ext uri="{FF2B5EF4-FFF2-40B4-BE49-F238E27FC236}">
                <a16:creationId xmlns:a16="http://schemas.microsoft.com/office/drawing/2014/main" id="{A41A007B-5E0C-9511-59C1-EBEEE7085B9D}"/>
              </a:ext>
            </a:extLst>
          </p:cNvPr>
          <p:cNvPicPr>
            <a:picLocks noChangeAspect="1"/>
          </p:cNvPicPr>
          <p:nvPr/>
        </p:nvPicPr>
        <p:blipFill rotWithShape="1">
          <a:blip r:embed="rId3"/>
          <a:srcRect l="29039" r="28807"/>
          <a:stretch/>
        </p:blipFill>
        <p:spPr>
          <a:xfrm>
            <a:off x="20" y="10"/>
            <a:ext cx="4057417" cy="6857989"/>
          </a:xfrm>
          <a:prstGeom prst="rect">
            <a:avLst/>
          </a:prstGeom>
        </p:spPr>
      </p:pic>
      <p:sp>
        <p:nvSpPr>
          <p:cNvPr id="14" name="Rectangle 13">
            <a:extLst>
              <a:ext uri="{FF2B5EF4-FFF2-40B4-BE49-F238E27FC236}">
                <a16:creationId xmlns:a16="http://schemas.microsoft.com/office/drawing/2014/main" id="{D09B7001-6C15-47E8-8C3B-A6EB53C98D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7650" y="1"/>
            <a:ext cx="5086350" cy="6857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D3D7337-C310-4B2B-BE2D-98E9D6EC0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423" y="685800"/>
            <a:ext cx="4057227" cy="54864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78D745-196F-4D95-9B2F-80C625785281}"/>
              </a:ext>
            </a:extLst>
          </p:cNvPr>
          <p:cNvSpPr>
            <a:spLocks noGrp="1"/>
          </p:cNvSpPr>
          <p:nvPr>
            <p:ph type="title"/>
          </p:nvPr>
        </p:nvSpPr>
        <p:spPr>
          <a:xfrm>
            <a:off x="5059500" y="1166884"/>
            <a:ext cx="3082647" cy="993581"/>
          </a:xfrm>
        </p:spPr>
        <p:txBody>
          <a:bodyPr vert="horz" lIns="91440" tIns="45720" rIns="91440" bIns="45720" rtlCol="0" anchor="b">
            <a:normAutofit/>
          </a:bodyPr>
          <a:lstStyle/>
          <a:p>
            <a:pPr algn="ctr"/>
            <a:r>
              <a:rPr lang="en-US" sz="2400" dirty="0">
                <a:solidFill>
                  <a:schemeClr val="bg1">
                    <a:lumMod val="95000"/>
                    <a:alpha val="60000"/>
                  </a:schemeClr>
                </a:solidFill>
              </a:rPr>
              <a:t>Responses to Influence Tactics</a:t>
            </a:r>
          </a:p>
        </p:txBody>
      </p:sp>
      <p:sp>
        <p:nvSpPr>
          <p:cNvPr id="3" name="Content Placeholder 2">
            <a:extLst>
              <a:ext uri="{FF2B5EF4-FFF2-40B4-BE49-F238E27FC236}">
                <a16:creationId xmlns:a16="http://schemas.microsoft.com/office/drawing/2014/main" id="{C5B2698A-05A9-4B6D-BBE2-10D54FAFDC1C}"/>
              </a:ext>
            </a:extLst>
          </p:cNvPr>
          <p:cNvSpPr>
            <a:spLocks noGrp="1"/>
          </p:cNvSpPr>
          <p:nvPr>
            <p:ph sz="quarter" idx="11"/>
          </p:nvPr>
        </p:nvSpPr>
        <p:spPr>
          <a:xfrm>
            <a:off x="5059500" y="2447337"/>
            <a:ext cx="3082649" cy="3075480"/>
          </a:xfrm>
        </p:spPr>
        <p:txBody>
          <a:bodyPr vert="horz" lIns="91440" tIns="45720" rIns="91440" bIns="45720" rtlCol="0" anchor="t">
            <a:normAutofit/>
          </a:bodyPr>
          <a:lstStyle/>
          <a:p>
            <a:r>
              <a:rPr lang="en-US" sz="1700" dirty="0">
                <a:solidFill>
                  <a:schemeClr val="bg1"/>
                </a:solidFill>
              </a:rPr>
              <a:t>People have three possible responses to influence tactics:</a:t>
            </a:r>
          </a:p>
          <a:p>
            <a:pPr lvl="1"/>
            <a:r>
              <a:rPr lang="en-US" sz="1700" dirty="0">
                <a:solidFill>
                  <a:schemeClr val="bg1"/>
                </a:solidFill>
              </a:rPr>
              <a:t>Internalization: Both behavior and attitude shift to agreement.</a:t>
            </a:r>
          </a:p>
          <a:p>
            <a:pPr lvl="1"/>
            <a:r>
              <a:rPr lang="en-US" sz="1700" dirty="0">
                <a:solidFill>
                  <a:schemeClr val="bg1"/>
                </a:solidFill>
              </a:rPr>
              <a:t>Compliance: Behavior shifts to agreement but attitude does not.</a:t>
            </a:r>
          </a:p>
          <a:p>
            <a:pPr lvl="1"/>
            <a:r>
              <a:rPr lang="en-US" sz="1700" dirty="0">
                <a:solidFill>
                  <a:schemeClr val="bg1"/>
                </a:solidFill>
              </a:rPr>
              <a:t>Resistance: Neither behavior nor attitude shifts to agreement.</a:t>
            </a:r>
          </a:p>
        </p:txBody>
      </p:sp>
      <p:sp>
        <p:nvSpPr>
          <p:cNvPr id="6" name="Slide Number Placeholder 5">
            <a:extLst>
              <a:ext uri="{FF2B5EF4-FFF2-40B4-BE49-F238E27FC236}">
                <a16:creationId xmlns:a16="http://schemas.microsoft.com/office/drawing/2014/main" id="{0603C633-38D4-405C-BDF9-5CE8E8BDBBD9}"/>
              </a:ext>
            </a:extLst>
          </p:cNvPr>
          <p:cNvSpPr>
            <a:spLocks noGrp="1"/>
          </p:cNvSpPr>
          <p:nvPr>
            <p:ph type="sldNum" sz="quarter" idx="10"/>
          </p:nvPr>
        </p:nvSpPr>
        <p:spPr>
          <a:xfrm>
            <a:off x="6885432" y="6356350"/>
            <a:ext cx="2057400" cy="365125"/>
          </a:xfrm>
        </p:spPr>
        <p:txBody>
          <a:bodyPr vert="horz" lIns="91440" tIns="45720" rIns="91440" bIns="45720" rtlCol="0" anchor="ctr">
            <a:normAutofit/>
          </a:bodyPr>
          <a:lstStyle/>
          <a:p>
            <a:pPr defTabSz="914400">
              <a:spcAft>
                <a:spcPts val="600"/>
              </a:spcAft>
              <a:defRPr/>
            </a:pPr>
            <a:fld id="{68151E55-6873-49E2-B8D5-2F265E6F1973}" type="slidenum">
              <a:rPr lang="en-US" sz="800">
                <a:solidFill>
                  <a:schemeClr val="bg1">
                    <a:alpha val="60000"/>
                  </a:schemeClr>
                </a:solidFill>
                <a:latin typeface="Calibri" panose="020F0502020204030204"/>
              </a:rPr>
              <a:pPr defTabSz="914400">
                <a:spcAft>
                  <a:spcPts val="600"/>
                </a:spcAft>
                <a:defRPr/>
              </a:pPr>
              <a:t>23</a:t>
            </a:fld>
            <a:endParaRPr lang="en-US" sz="800">
              <a:solidFill>
                <a:schemeClr val="bg1">
                  <a:alpha val="60000"/>
                </a:schemeClr>
              </a:solidFill>
              <a:latin typeface="Calibri" panose="020F0502020204030204"/>
            </a:endParaRPr>
          </a:p>
        </p:txBody>
      </p:sp>
    </p:spTree>
    <p:extLst>
      <p:ext uri="{BB962C8B-B14F-4D97-AF65-F5344CB8AC3E}">
        <p14:creationId xmlns:p14="http://schemas.microsoft.com/office/powerpoint/2010/main" val="9698447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E2B6D-4EE4-4653-AF46-5C582224068B}"/>
              </a:ext>
            </a:extLst>
          </p:cNvPr>
          <p:cNvSpPr>
            <a:spLocks noGrp="1"/>
          </p:cNvSpPr>
          <p:nvPr>
            <p:ph type="title"/>
          </p:nvPr>
        </p:nvSpPr>
        <p:spPr/>
        <p:txBody>
          <a:bodyPr>
            <a:normAutofit/>
          </a:bodyPr>
          <a:lstStyle/>
          <a:p>
            <a:r>
              <a:rPr lang="en-US" dirty="0"/>
              <a:t>Figure 13-3 Responses to Influence Attempts</a:t>
            </a:r>
          </a:p>
        </p:txBody>
      </p:sp>
      <p:pic>
        <p:nvPicPr>
          <p:cNvPr id="7" name="Picture 6" descr="A graphic showing the effectiveness of influence attempts as understood through possible target responses">
            <a:extLst>
              <a:ext uri="{FF2B5EF4-FFF2-40B4-BE49-F238E27FC236}">
                <a16:creationId xmlns:a16="http://schemas.microsoft.com/office/drawing/2014/main" id="{439A281A-CD06-41A6-8903-435D08BB0A8E}"/>
              </a:ext>
            </a:extLst>
          </p:cNvPr>
          <p:cNvPicPr>
            <a:picLocks noChangeAspect="1"/>
          </p:cNvPicPr>
          <p:nvPr/>
        </p:nvPicPr>
        <p:blipFill>
          <a:blip r:embed="rId3"/>
          <a:stretch>
            <a:fillRect/>
          </a:stretch>
        </p:blipFill>
        <p:spPr>
          <a:xfrm>
            <a:off x="2013215" y="1483212"/>
            <a:ext cx="5117569" cy="4472147"/>
          </a:xfrm>
          <a:prstGeom prst="rect">
            <a:avLst/>
          </a:prstGeom>
        </p:spPr>
      </p:pic>
      <p:sp>
        <p:nvSpPr>
          <p:cNvPr id="4" name="Text Placeholder 3">
            <a:extLst>
              <a:ext uri="{FF2B5EF4-FFF2-40B4-BE49-F238E27FC236}">
                <a16:creationId xmlns:a16="http://schemas.microsoft.com/office/drawing/2014/main" id="{5599EC40-3B6F-41F0-AA6C-21F8001F71F0}"/>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70C8B86B-2C05-4524-B1E7-5BD1B0564498}"/>
              </a:ext>
            </a:extLst>
          </p:cNvPr>
          <p:cNvSpPr>
            <a:spLocks noGrp="1"/>
          </p:cNvSpPr>
          <p:nvPr>
            <p:ph type="sldNum" sz="quarter" idx="10"/>
          </p:nvPr>
        </p:nvSpPr>
        <p:spPr/>
        <p:txBody>
          <a:bodyPr/>
          <a:lstStyle/>
          <a:p>
            <a:fld id="{68151E55-6873-49E2-B8D5-2F265E6F1973}" type="slidenum">
              <a:rPr lang="en-US" smtClean="0"/>
              <a:t>24</a:t>
            </a:fld>
            <a:endParaRPr lang="en-US" dirty="0"/>
          </a:p>
        </p:txBody>
      </p:sp>
    </p:spTree>
    <p:extLst>
      <p:ext uri="{BB962C8B-B14F-4D97-AF65-F5344CB8AC3E}">
        <p14:creationId xmlns:p14="http://schemas.microsoft.com/office/powerpoint/2010/main" val="2630182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3187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63248"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451E207-255E-42B9-9F9D-A7A7A017EC7B}"/>
              </a:ext>
            </a:extLst>
          </p:cNvPr>
          <p:cNvSpPr>
            <a:spLocks noGrp="1"/>
          </p:cNvSpPr>
          <p:nvPr>
            <p:ph type="title"/>
          </p:nvPr>
        </p:nvSpPr>
        <p:spPr>
          <a:xfrm>
            <a:off x="603504" y="640080"/>
            <a:ext cx="2462022" cy="5257800"/>
          </a:xfrm>
        </p:spPr>
        <p:txBody>
          <a:bodyPr vert="horz" lIns="91440" tIns="45720" rIns="91440" bIns="45720" rtlCol="0" anchor="ctr">
            <a:normAutofit/>
          </a:bodyPr>
          <a:lstStyle/>
          <a:p>
            <a:r>
              <a:rPr lang="en-US" sz="4400" kern="1200">
                <a:solidFill>
                  <a:schemeClr val="bg1"/>
                </a:solidFill>
                <a:latin typeface="+mj-lt"/>
                <a:ea typeface="+mj-ea"/>
                <a:cs typeface="+mj-cs"/>
              </a:rPr>
              <a:t>Power and Influence in Action</a:t>
            </a:r>
          </a:p>
        </p:txBody>
      </p:sp>
      <p:sp>
        <p:nvSpPr>
          <p:cNvPr id="3" name="Content Placeholder 2">
            <a:extLst>
              <a:ext uri="{FF2B5EF4-FFF2-40B4-BE49-F238E27FC236}">
                <a16:creationId xmlns:a16="http://schemas.microsoft.com/office/drawing/2014/main" id="{86ADB6AF-A5C6-4AED-888D-7171458742B9}"/>
              </a:ext>
            </a:extLst>
          </p:cNvPr>
          <p:cNvSpPr>
            <a:spLocks noGrp="1"/>
          </p:cNvSpPr>
          <p:nvPr>
            <p:ph sz="quarter" idx="11"/>
          </p:nvPr>
        </p:nvSpPr>
        <p:spPr>
          <a:xfrm>
            <a:off x="4018788" y="640081"/>
            <a:ext cx="4518490" cy="5257800"/>
          </a:xfrm>
        </p:spPr>
        <p:txBody>
          <a:bodyPr vert="horz" lIns="91440" tIns="45720" rIns="91440" bIns="45720" rtlCol="0" anchor="ctr">
            <a:normAutofit/>
          </a:bodyPr>
          <a:lstStyle/>
          <a:p>
            <a:r>
              <a:rPr lang="en-US" sz="2400" dirty="0"/>
              <a:t>Leaders can use their power and influence in a number of ways, including:</a:t>
            </a:r>
          </a:p>
          <a:p>
            <a:pPr lvl="1"/>
            <a:r>
              <a:rPr lang="en-US" dirty="0"/>
              <a:t>Navigating the political environment in the organization.</a:t>
            </a:r>
          </a:p>
          <a:p>
            <a:pPr lvl="1"/>
            <a:r>
              <a:rPr lang="en-US" dirty="0"/>
              <a:t>Resolving conflicts within the organization.</a:t>
            </a:r>
          </a:p>
        </p:txBody>
      </p:sp>
      <p:sp>
        <p:nvSpPr>
          <p:cNvPr id="6" name="Slide Number Placeholder 5">
            <a:extLst>
              <a:ext uri="{FF2B5EF4-FFF2-40B4-BE49-F238E27FC236}">
                <a16:creationId xmlns:a16="http://schemas.microsoft.com/office/drawing/2014/main" id="{58DBBCDE-9A83-4CEC-90EE-590758EDEFE0}"/>
              </a:ext>
            </a:extLst>
          </p:cNvPr>
          <p:cNvSpPr>
            <a:spLocks noGrp="1"/>
          </p:cNvSpPr>
          <p:nvPr>
            <p:ph type="sldNum" sz="quarter" idx="10"/>
          </p:nvPr>
        </p:nvSpPr>
        <p:spPr>
          <a:xfrm>
            <a:off x="6457950" y="6356350"/>
            <a:ext cx="2057400" cy="365125"/>
          </a:xfrm>
        </p:spPr>
        <p:txBody>
          <a:bodyPr vert="horz" lIns="91440" tIns="45720" rIns="91440" bIns="45720" rtlCol="0" anchor="ctr">
            <a:normAutofit/>
          </a:bodyPr>
          <a:lstStyle/>
          <a:p>
            <a:pPr defTabSz="914400">
              <a:spcAft>
                <a:spcPts val="600"/>
              </a:spcAft>
            </a:pPr>
            <a:fld id="{68151E55-6873-49E2-B8D5-2F265E6F1973}" type="slidenum">
              <a:rPr lang="en-US" smtClean="0"/>
              <a:pPr defTabSz="914400">
                <a:spcAft>
                  <a:spcPts val="600"/>
                </a:spcAft>
              </a:pPr>
              <a:t>25</a:t>
            </a:fld>
            <a:endParaRPr lang="en-US"/>
          </a:p>
        </p:txBody>
      </p:sp>
    </p:spTree>
    <p:extLst>
      <p:ext uri="{BB962C8B-B14F-4D97-AF65-F5344CB8AC3E}">
        <p14:creationId xmlns:p14="http://schemas.microsoft.com/office/powerpoint/2010/main" val="2357419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7D8079-0EC5-48DD-9AD2-E1D7D7147E9E}"/>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3500" kern="1200">
                <a:solidFill>
                  <a:schemeClr val="bg1"/>
                </a:solidFill>
                <a:latin typeface="+mj-lt"/>
                <a:ea typeface="+mj-ea"/>
                <a:cs typeface="+mj-cs"/>
              </a:rPr>
              <a:t>Organizational Politics</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17CE0A7C-31D7-407C-8DE7-575EF2D45390}"/>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26</a:t>
            </a:fld>
            <a:endParaRPr lang="en-US">
              <a:solidFill>
                <a:schemeClr val="tx1"/>
              </a:solidFill>
            </a:endParaRPr>
          </a:p>
        </p:txBody>
      </p:sp>
      <p:sp>
        <p:nvSpPr>
          <p:cNvPr id="3" name="Content Placeholder 2">
            <a:extLst>
              <a:ext uri="{FF2B5EF4-FFF2-40B4-BE49-F238E27FC236}">
                <a16:creationId xmlns:a16="http://schemas.microsoft.com/office/drawing/2014/main" id="{1A1E22B5-10AF-4B80-8B9F-9AEE06EF7F1A}"/>
              </a:ext>
            </a:extLst>
          </p:cNvPr>
          <p:cNvSpPr>
            <a:spLocks noGrp="1"/>
          </p:cNvSpPr>
          <p:nvPr>
            <p:ph sz="quarter" idx="11"/>
          </p:nvPr>
        </p:nvSpPr>
        <p:spPr>
          <a:xfrm>
            <a:off x="866661" y="2217343"/>
            <a:ext cx="7410669" cy="3959619"/>
          </a:xfrm>
        </p:spPr>
        <p:txBody>
          <a:bodyPr vert="horz" lIns="91440" tIns="45720" rIns="91440" bIns="45720" rtlCol="0">
            <a:normAutofit/>
          </a:bodyPr>
          <a:lstStyle/>
          <a:p>
            <a:r>
              <a:rPr lang="en-US" sz="1900"/>
              <a:t>Actions by individuals that are directed toward the goal of furthering their own self-interests</a:t>
            </a:r>
          </a:p>
          <a:p>
            <a:r>
              <a:rPr lang="en-US" sz="1900"/>
              <a:t>Political skill: Understanding others at work and using that knowledge to influence others in ways that enhance personal and/or organizational objectives</a:t>
            </a:r>
          </a:p>
          <a:p>
            <a:pPr lvl="1"/>
            <a:r>
              <a:rPr lang="en-US" sz="1900" i="1"/>
              <a:t>Networking ability</a:t>
            </a:r>
            <a:r>
              <a:rPr lang="en-US" sz="1900"/>
              <a:t> is an adeptness at identifying and developing contacts. </a:t>
            </a:r>
          </a:p>
          <a:p>
            <a:pPr lvl="1"/>
            <a:r>
              <a:rPr lang="en-US" sz="1900" i="1"/>
              <a:t>Social astuteness</a:t>
            </a:r>
            <a:r>
              <a:rPr lang="en-US" sz="1900"/>
              <a:t> is the tendency to observe others and accurately interpret their behavior. </a:t>
            </a:r>
          </a:p>
          <a:p>
            <a:pPr lvl="1"/>
            <a:r>
              <a:rPr lang="en-US" sz="1900" i="1"/>
              <a:t>Interpersonal influence</a:t>
            </a:r>
            <a:r>
              <a:rPr lang="en-US" sz="1900"/>
              <a:t> involves having a personal style that’s flexible enough to adapt to different situations. </a:t>
            </a:r>
          </a:p>
          <a:p>
            <a:pPr lvl="1"/>
            <a:r>
              <a:rPr lang="en-US" sz="1900" i="1"/>
              <a:t>Apparent sincerity </a:t>
            </a:r>
            <a:r>
              <a:rPr lang="en-US" sz="1900"/>
              <a:t>involves appearing to others to have high levels of honesty and genuineness. </a:t>
            </a:r>
          </a:p>
        </p:txBody>
      </p:sp>
    </p:spTree>
    <p:extLst>
      <p:ext uri="{BB962C8B-B14F-4D97-AF65-F5344CB8AC3E}">
        <p14:creationId xmlns:p14="http://schemas.microsoft.com/office/powerpoint/2010/main" val="30985963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20CC1-EC04-44A0-B9DE-F57EC56914D7}"/>
              </a:ext>
            </a:extLst>
          </p:cNvPr>
          <p:cNvSpPr>
            <a:spLocks noGrp="1"/>
          </p:cNvSpPr>
          <p:nvPr>
            <p:ph type="title"/>
          </p:nvPr>
        </p:nvSpPr>
        <p:spPr/>
        <p:txBody>
          <a:bodyPr/>
          <a:lstStyle/>
          <a:p>
            <a:r>
              <a:rPr lang="en-US" dirty="0"/>
              <a:t>Political Skill Assessment</a:t>
            </a:r>
          </a:p>
        </p:txBody>
      </p:sp>
      <p:pic>
        <p:nvPicPr>
          <p:cNvPr id="9" name="Picture 8" descr="An assessment that allows students to rate their political skill on a scale of 1 to 5 by responding to six statements.">
            <a:extLst>
              <a:ext uri="{FF2B5EF4-FFF2-40B4-BE49-F238E27FC236}">
                <a16:creationId xmlns:a16="http://schemas.microsoft.com/office/drawing/2014/main" id="{97F97F7F-3194-4323-A331-9636817950E1}"/>
              </a:ext>
            </a:extLst>
          </p:cNvPr>
          <p:cNvPicPr>
            <a:picLocks noChangeAspect="1"/>
          </p:cNvPicPr>
          <p:nvPr/>
        </p:nvPicPr>
        <p:blipFill>
          <a:blip r:embed="rId3"/>
          <a:stretch>
            <a:fillRect/>
          </a:stretch>
        </p:blipFill>
        <p:spPr>
          <a:xfrm>
            <a:off x="1136989" y="1843635"/>
            <a:ext cx="6870023" cy="2938505"/>
          </a:xfrm>
          <a:prstGeom prst="rect">
            <a:avLst/>
          </a:prstGeom>
        </p:spPr>
      </p:pic>
      <p:sp>
        <p:nvSpPr>
          <p:cNvPr id="3" name="Content Placeholder 2">
            <a:extLst>
              <a:ext uri="{FF2B5EF4-FFF2-40B4-BE49-F238E27FC236}">
                <a16:creationId xmlns:a16="http://schemas.microsoft.com/office/drawing/2014/main" id="{1F42A0FD-EE9C-4BDD-998D-33988D97C7AF}"/>
              </a:ext>
            </a:extLst>
          </p:cNvPr>
          <p:cNvSpPr>
            <a:spLocks noGrp="1"/>
          </p:cNvSpPr>
          <p:nvPr>
            <p:ph sz="quarter" idx="11"/>
          </p:nvPr>
        </p:nvSpPr>
        <p:spPr>
          <a:xfrm>
            <a:off x="342900" y="5186333"/>
            <a:ext cx="8458200" cy="679417"/>
          </a:xfrm>
        </p:spPr>
        <p:txBody>
          <a:bodyPr/>
          <a:lstStyle/>
          <a:p>
            <a:r>
              <a:rPr lang="en-US" sz="1200" dirty="0"/>
              <a:t>Source: For a more detailed measure of political skill, see G.R. Ferris, D.C. Treadway, R.W. </a:t>
            </a:r>
            <a:r>
              <a:rPr lang="en-US" sz="1200" dirty="0" err="1"/>
              <a:t>Kolodinsky</a:t>
            </a:r>
            <a:r>
              <a:rPr lang="en-US" sz="1200" dirty="0"/>
              <a:t>, W.A. </a:t>
            </a:r>
            <a:r>
              <a:rPr lang="en-US" sz="1200" dirty="0" err="1"/>
              <a:t>Hochwarter</a:t>
            </a:r>
            <a:r>
              <a:rPr lang="en-US" sz="1200" dirty="0"/>
              <a:t>, C.J. </a:t>
            </a:r>
            <a:r>
              <a:rPr lang="en-US" sz="1200" dirty="0" err="1"/>
              <a:t>Kacmar</a:t>
            </a:r>
            <a:r>
              <a:rPr lang="en-US" sz="1200" dirty="0"/>
              <a:t>, C. Douglas, and D.D. Frink, “Development and Validation of the Political Skill Inventory,” </a:t>
            </a:r>
            <a:r>
              <a:rPr lang="en-US" sz="1200" i="1" dirty="0"/>
              <a:t>Journal of Management</a:t>
            </a:r>
            <a:r>
              <a:rPr lang="en-US" sz="1200" dirty="0"/>
              <a:t> 31 (2005), pp. 126–52.</a:t>
            </a:r>
          </a:p>
        </p:txBody>
      </p:sp>
      <p:sp>
        <p:nvSpPr>
          <p:cNvPr id="4" name="Content Placeholder 3">
            <a:extLst>
              <a:ext uri="{FF2B5EF4-FFF2-40B4-BE49-F238E27FC236}">
                <a16:creationId xmlns:a16="http://schemas.microsoft.com/office/drawing/2014/main" id="{B52891E9-FDB6-4BCA-9A91-AEE44CFB6CA5}"/>
              </a:ext>
            </a:extLst>
          </p:cNvPr>
          <p:cNvSpPr>
            <a:spLocks noGrp="1"/>
          </p:cNvSpPr>
          <p:nvPr>
            <p:ph sz="quarter" idx="14"/>
          </p:nvPr>
        </p:nvSpPr>
        <p:spPr>
          <a:xfrm>
            <a:off x="342900" y="5925456"/>
            <a:ext cx="2400300" cy="431800"/>
          </a:xfrm>
        </p:spPr>
        <p:txBody>
          <a:bodyPr/>
          <a:lstStyle/>
          <a:p>
            <a:r>
              <a:rPr lang="en-US" sz="2000" dirty="0"/>
              <a:t>Average Score: 23</a:t>
            </a:r>
          </a:p>
        </p:txBody>
      </p:sp>
      <p:sp>
        <p:nvSpPr>
          <p:cNvPr id="5" name="Text Placeholder 4">
            <a:extLst>
              <a:ext uri="{FF2B5EF4-FFF2-40B4-BE49-F238E27FC236}">
                <a16:creationId xmlns:a16="http://schemas.microsoft.com/office/drawing/2014/main" id="{A3E8A947-A0C9-45E1-8D07-E1722926F4DF}"/>
              </a:ext>
            </a:extLst>
          </p:cNvPr>
          <p:cNvSpPr>
            <a:spLocks noGrp="1"/>
          </p:cNvSpPr>
          <p:nvPr>
            <p:ph type="body" sz="quarter" idx="15"/>
          </p:nvPr>
        </p:nvSpPr>
        <p:spPr/>
        <p:txBody>
          <a:bodyPr/>
          <a:lstStyle/>
          <a:p>
            <a:r>
              <a:rPr lang="en-IN" sz="1200" dirty="0">
                <a:hlinkClick r:id="" action="ppaction://noaction"/>
              </a:rPr>
              <a:t>Access the text alternative for slide images</a:t>
            </a:r>
          </a:p>
        </p:txBody>
      </p:sp>
      <p:sp>
        <p:nvSpPr>
          <p:cNvPr id="7" name="Slide Number Placeholder 6">
            <a:extLst>
              <a:ext uri="{FF2B5EF4-FFF2-40B4-BE49-F238E27FC236}">
                <a16:creationId xmlns:a16="http://schemas.microsoft.com/office/drawing/2014/main" id="{70ED274C-361D-4CA8-B858-1896415C4461}"/>
              </a:ext>
            </a:extLst>
          </p:cNvPr>
          <p:cNvSpPr>
            <a:spLocks noGrp="1"/>
          </p:cNvSpPr>
          <p:nvPr>
            <p:ph type="sldNum" sz="quarter" idx="10"/>
          </p:nvPr>
        </p:nvSpPr>
        <p:spPr/>
        <p:txBody>
          <a:bodyPr/>
          <a:lstStyle/>
          <a:p>
            <a:fld id="{68151E55-6873-49E2-B8D5-2F265E6F1973}" type="slidenum">
              <a:rPr lang="en-US" smtClean="0"/>
              <a:t>27</a:t>
            </a:fld>
            <a:endParaRPr lang="en-US" dirty="0"/>
          </a:p>
        </p:txBody>
      </p:sp>
    </p:spTree>
    <p:extLst>
      <p:ext uri="{BB962C8B-B14F-4D97-AF65-F5344CB8AC3E}">
        <p14:creationId xmlns:p14="http://schemas.microsoft.com/office/powerpoint/2010/main" val="3312202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EF3AD3-8383-494A-9F43-E8435D437ACE}"/>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3200" kern="1200">
                <a:solidFill>
                  <a:schemeClr val="bg1"/>
                </a:solidFill>
                <a:latin typeface="+mj-lt"/>
                <a:ea typeface="+mj-ea"/>
                <a:cs typeface="+mj-cs"/>
              </a:rPr>
              <a:t>Negative Effects of Organizational Politics</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335756D0-076B-447E-8D21-470D977A59C7}"/>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28</a:t>
            </a:fld>
            <a:endParaRPr lang="en-US">
              <a:solidFill>
                <a:schemeClr val="tx1"/>
              </a:solidFill>
            </a:endParaRPr>
          </a:p>
        </p:txBody>
      </p:sp>
      <p:sp>
        <p:nvSpPr>
          <p:cNvPr id="3" name="Content Placeholder 2">
            <a:extLst>
              <a:ext uri="{FF2B5EF4-FFF2-40B4-BE49-F238E27FC236}">
                <a16:creationId xmlns:a16="http://schemas.microsoft.com/office/drawing/2014/main" id="{6570016E-BE38-4A6D-BCD4-17D1205B05F2}"/>
              </a:ext>
            </a:extLst>
          </p:cNvPr>
          <p:cNvSpPr>
            <a:spLocks noGrp="1"/>
          </p:cNvSpPr>
          <p:nvPr>
            <p:ph sz="quarter" idx="11"/>
          </p:nvPr>
        </p:nvSpPr>
        <p:spPr>
          <a:xfrm>
            <a:off x="866661" y="2217343"/>
            <a:ext cx="7410669" cy="3959619"/>
          </a:xfrm>
        </p:spPr>
        <p:txBody>
          <a:bodyPr vert="horz" lIns="91440" tIns="45720" rIns="91440" bIns="45720" rtlCol="0">
            <a:normAutofit/>
          </a:bodyPr>
          <a:lstStyle/>
          <a:p>
            <a:r>
              <a:rPr lang="en-US" sz="2400" dirty="0"/>
              <a:t>People’s perceptions of politics are generally negative. </a:t>
            </a:r>
          </a:p>
          <a:p>
            <a:r>
              <a:rPr lang="en-US" sz="2400" dirty="0"/>
              <a:t>Environments that are perceived as extremely political can:</a:t>
            </a:r>
          </a:p>
          <a:p>
            <a:pPr marL="914400" lvl="1" indent="-457200">
              <a:buFont typeface="+mj-lt"/>
              <a:buAutoNum type="arabicPeriod"/>
            </a:pPr>
            <a:r>
              <a:rPr lang="en-US" dirty="0"/>
              <a:t>Lower job satisfaction.</a:t>
            </a:r>
          </a:p>
          <a:p>
            <a:pPr marL="914400" lvl="1" indent="-457200">
              <a:buFont typeface="+mj-lt"/>
              <a:buAutoNum type="arabicPeriod"/>
            </a:pPr>
            <a:r>
              <a:rPr lang="en-US" dirty="0"/>
              <a:t>Increase strain.</a:t>
            </a:r>
          </a:p>
          <a:p>
            <a:pPr marL="914400" lvl="1" indent="-457200">
              <a:buFont typeface="+mj-lt"/>
              <a:buAutoNum type="arabicPeriod"/>
            </a:pPr>
            <a:r>
              <a:rPr lang="en-US" dirty="0"/>
              <a:t>Lower job performance.</a:t>
            </a:r>
          </a:p>
          <a:p>
            <a:pPr marL="914400" lvl="1" indent="-457200">
              <a:buFont typeface="+mj-lt"/>
              <a:buAutoNum type="arabicPeriod"/>
            </a:pPr>
            <a:r>
              <a:rPr lang="en-US" dirty="0"/>
              <a:t>Increase turnover intentions.</a:t>
            </a:r>
          </a:p>
          <a:p>
            <a:pPr marL="914400" lvl="1" indent="-457200">
              <a:buFont typeface="+mj-lt"/>
              <a:buAutoNum type="arabicPeriod"/>
            </a:pPr>
            <a:r>
              <a:rPr lang="en-US" dirty="0"/>
              <a:t>Lower organizational commitment.</a:t>
            </a:r>
          </a:p>
        </p:txBody>
      </p:sp>
    </p:spTree>
    <p:extLst>
      <p:ext uri="{BB962C8B-B14F-4D97-AF65-F5344CB8AC3E}">
        <p14:creationId xmlns:p14="http://schemas.microsoft.com/office/powerpoint/2010/main" val="757045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C51C1-30FA-40F9-8145-D116744BFE76}"/>
              </a:ext>
            </a:extLst>
          </p:cNvPr>
          <p:cNvSpPr>
            <a:spLocks noGrp="1"/>
          </p:cNvSpPr>
          <p:nvPr>
            <p:ph type="title"/>
          </p:nvPr>
        </p:nvSpPr>
        <p:spPr/>
        <p:txBody>
          <a:bodyPr>
            <a:normAutofit fontScale="90000"/>
          </a:bodyPr>
          <a:lstStyle/>
          <a:p>
            <a:r>
              <a:rPr lang="en-IN" dirty="0"/>
              <a:t>Figure 13-4 The Causes and Consequences of Organizational Politics</a:t>
            </a:r>
            <a:endParaRPr lang="en-US" dirty="0"/>
          </a:p>
        </p:txBody>
      </p:sp>
      <p:pic>
        <p:nvPicPr>
          <p:cNvPr id="7" name="Picture 6" descr="A summary graphic of the personal and organizational characteristics that are causes of organizational politics and potential negative employee reactions">
            <a:extLst>
              <a:ext uri="{FF2B5EF4-FFF2-40B4-BE49-F238E27FC236}">
                <a16:creationId xmlns:a16="http://schemas.microsoft.com/office/drawing/2014/main" id="{B68F99F2-4F8A-40D3-8EC9-580AAA98638D}"/>
              </a:ext>
            </a:extLst>
          </p:cNvPr>
          <p:cNvPicPr>
            <a:picLocks noChangeAspect="1"/>
          </p:cNvPicPr>
          <p:nvPr/>
        </p:nvPicPr>
        <p:blipFill>
          <a:blip r:embed="rId3"/>
          <a:stretch>
            <a:fillRect/>
          </a:stretch>
        </p:blipFill>
        <p:spPr>
          <a:xfrm>
            <a:off x="3299970" y="1536891"/>
            <a:ext cx="2544058" cy="4684105"/>
          </a:xfrm>
          <a:prstGeom prst="rect">
            <a:avLst/>
          </a:prstGeom>
        </p:spPr>
      </p:pic>
      <p:sp>
        <p:nvSpPr>
          <p:cNvPr id="4" name="Text Placeholder 3">
            <a:extLst>
              <a:ext uri="{FF2B5EF4-FFF2-40B4-BE49-F238E27FC236}">
                <a16:creationId xmlns:a16="http://schemas.microsoft.com/office/drawing/2014/main" id="{206F981F-6842-4141-9753-6A38E9247F38}"/>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815F2A89-CD66-45BD-A39E-FAD3FDA3605A}"/>
              </a:ext>
            </a:extLst>
          </p:cNvPr>
          <p:cNvSpPr>
            <a:spLocks noGrp="1"/>
          </p:cNvSpPr>
          <p:nvPr>
            <p:ph type="sldNum" sz="quarter" idx="10"/>
          </p:nvPr>
        </p:nvSpPr>
        <p:spPr/>
        <p:txBody>
          <a:bodyPr/>
          <a:lstStyle/>
          <a:p>
            <a:fld id="{68151E55-6873-49E2-B8D5-2F265E6F1973}" type="slidenum">
              <a:rPr lang="en-US" smtClean="0"/>
              <a:t>29</a:t>
            </a:fld>
            <a:endParaRPr lang="en-US" dirty="0"/>
          </a:p>
        </p:txBody>
      </p:sp>
    </p:spTree>
    <p:extLst>
      <p:ext uri="{BB962C8B-B14F-4D97-AF65-F5344CB8AC3E}">
        <p14:creationId xmlns:p14="http://schemas.microsoft.com/office/powerpoint/2010/main" val="1657329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66DE-8FA2-48E5-A0D6-58D53A9C2213}"/>
              </a:ext>
            </a:extLst>
          </p:cNvPr>
          <p:cNvSpPr>
            <a:spLocks noGrp="1"/>
          </p:cNvSpPr>
          <p:nvPr>
            <p:ph type="ctrTitle"/>
          </p:nvPr>
        </p:nvSpPr>
        <p:spPr>
          <a:xfrm>
            <a:off x="621792" y="3065490"/>
            <a:ext cx="1801368" cy="500670"/>
          </a:xfrm>
        </p:spPr>
        <p:txBody>
          <a:bodyPr/>
          <a:lstStyle/>
          <a:p>
            <a:r>
              <a:rPr lang="en-US" sz="2400" dirty="0"/>
              <a:t>Chapter 13</a:t>
            </a:r>
          </a:p>
        </p:txBody>
      </p:sp>
      <p:sp>
        <p:nvSpPr>
          <p:cNvPr id="3" name="Subtitle 2">
            <a:extLst>
              <a:ext uri="{FF2B5EF4-FFF2-40B4-BE49-F238E27FC236}">
                <a16:creationId xmlns:a16="http://schemas.microsoft.com/office/drawing/2014/main" id="{0C12BA12-2450-4D8B-9EFD-C546BD73FEE7}"/>
              </a:ext>
            </a:extLst>
          </p:cNvPr>
          <p:cNvSpPr>
            <a:spLocks noGrp="1"/>
          </p:cNvSpPr>
          <p:nvPr>
            <p:ph type="subTitle" idx="1"/>
          </p:nvPr>
        </p:nvSpPr>
        <p:spPr>
          <a:xfrm>
            <a:off x="621792" y="4118332"/>
            <a:ext cx="3035808" cy="651788"/>
          </a:xfrm>
        </p:spPr>
        <p:txBody>
          <a:bodyPr/>
          <a:lstStyle/>
          <a:p>
            <a:pPr algn="ctr"/>
            <a:r>
              <a:rPr lang="en-US" dirty="0">
                <a:latin typeface="Arial" panose="020B0604020202020204" pitchFamily="34" charset="0"/>
                <a:cs typeface="Arial" panose="020B0604020202020204" pitchFamily="34" charset="0"/>
              </a:rPr>
              <a:t>Leadership: Power </a:t>
            </a:r>
            <a:r>
              <a:rPr lang="en-US">
                <a:latin typeface="Arial" panose="020B0604020202020204" pitchFamily="34" charset="0"/>
                <a:cs typeface="Arial" panose="020B0604020202020204" pitchFamily="34" charset="0"/>
              </a:rPr>
              <a:t>and Negotiation</a:t>
            </a:r>
            <a:endParaRPr lang="en-US" dirty="0">
              <a:latin typeface="Arial" panose="020B0604020202020204" pitchFamily="34" charset="0"/>
              <a:cs typeface="Arial" panose="020B0604020202020204" pitchFamily="34" charset="0"/>
            </a:endParaRPr>
          </a:p>
        </p:txBody>
      </p:sp>
      <p:pic>
        <p:nvPicPr>
          <p:cNvPr id="7" name="Picture 6" descr="Cover page of the book, Organizational Behaviour: Improving performance and commitment in the work place by Jason Colquitt. Jeffery LaPine and Michael Wesson.">
            <a:extLst>
              <a:ext uri="{FF2B5EF4-FFF2-40B4-BE49-F238E27FC236}">
                <a16:creationId xmlns:a16="http://schemas.microsoft.com/office/drawing/2014/main" id="{49D61723-419F-476B-995B-3598BCCB11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577" y="1415735"/>
            <a:ext cx="3836980" cy="4911335"/>
          </a:xfrm>
          <a:prstGeom prst="rect">
            <a:avLst/>
          </a:prstGeom>
        </p:spPr>
      </p:pic>
      <p:sp>
        <p:nvSpPr>
          <p:cNvPr id="6" name="Content Placeholder 5">
            <a:extLst>
              <a:ext uri="{FF2B5EF4-FFF2-40B4-BE49-F238E27FC236}">
                <a16:creationId xmlns:a16="http://schemas.microsoft.com/office/drawing/2014/main" id="{9BDFA3B4-AF4E-480A-9543-60CA85EC80BE}"/>
              </a:ext>
            </a:extLst>
          </p:cNvPr>
          <p:cNvSpPr>
            <a:spLocks noGrp="1"/>
          </p:cNvSpPr>
          <p:nvPr>
            <p:ph sz="quarter" idx="12"/>
          </p:nvPr>
        </p:nvSpPr>
        <p:spPr>
          <a:xfrm>
            <a:off x="-48126" y="6538494"/>
            <a:ext cx="9256295" cy="223214"/>
          </a:xfrm>
        </p:spPr>
        <p:txBody>
          <a:bodyPr/>
          <a:lstStyle/>
          <a:p>
            <a:pPr algn="ctr"/>
            <a:r>
              <a:rPr lang="en-IN" sz="800"/>
              <a:t>© McGraw Hill LLC. All rights reserved. No reproduction or distribution without the prior written consent of McGraw Hill LLC.</a:t>
            </a:r>
            <a:endParaRPr lang="en-US" sz="800" dirty="0"/>
          </a:p>
        </p:txBody>
      </p:sp>
    </p:spTree>
    <p:extLst>
      <p:ext uri="{BB962C8B-B14F-4D97-AF65-F5344CB8AC3E}">
        <p14:creationId xmlns:p14="http://schemas.microsoft.com/office/powerpoint/2010/main" val="23438475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65E52-0A50-4584-9AE5-B157D399A023}"/>
              </a:ext>
            </a:extLst>
          </p:cNvPr>
          <p:cNvSpPr>
            <a:spLocks noGrp="1"/>
          </p:cNvSpPr>
          <p:nvPr>
            <p:ph type="title"/>
          </p:nvPr>
        </p:nvSpPr>
        <p:spPr>
          <a:xfrm>
            <a:off x="840699" y="687480"/>
            <a:ext cx="5605629" cy="994172"/>
          </a:xfrm>
        </p:spPr>
        <p:txBody>
          <a:bodyPr vert="horz" lIns="91440" tIns="45720" rIns="91440" bIns="45720" rtlCol="0" anchor="ctr">
            <a:normAutofit/>
          </a:bodyPr>
          <a:lstStyle/>
          <a:p>
            <a:r>
              <a:rPr lang="en-US" sz="3850" kern="1200">
                <a:solidFill>
                  <a:schemeClr val="tx1"/>
                </a:solidFill>
                <a:latin typeface="+mj-lt"/>
                <a:ea typeface="+mj-ea"/>
                <a:cs typeface="+mj-cs"/>
              </a:rPr>
              <a:t>Google Case</a:t>
            </a:r>
          </a:p>
        </p:txBody>
      </p:sp>
      <p:sp>
        <p:nvSpPr>
          <p:cNvPr id="11" name="Content Placeholder 10">
            <a:extLst>
              <a:ext uri="{FF2B5EF4-FFF2-40B4-BE49-F238E27FC236}">
                <a16:creationId xmlns:a16="http://schemas.microsoft.com/office/drawing/2014/main" id="{9C6BF7F7-FC80-486D-8B04-EB9F928C252C}"/>
              </a:ext>
            </a:extLst>
          </p:cNvPr>
          <p:cNvSpPr>
            <a:spLocks noGrp="1"/>
          </p:cNvSpPr>
          <p:nvPr>
            <p:ph sz="half" idx="1"/>
          </p:nvPr>
        </p:nvSpPr>
        <p:spPr>
          <a:xfrm>
            <a:off x="852321" y="2227943"/>
            <a:ext cx="5033221" cy="3788227"/>
          </a:xfrm>
        </p:spPr>
        <p:txBody>
          <a:bodyPr vert="horz" lIns="91440" tIns="45720" rIns="91440" bIns="45720" rtlCol="0" anchor="ctr">
            <a:normAutofit fontScale="92500" lnSpcReduction="20000"/>
          </a:bodyPr>
          <a:lstStyle/>
          <a:p>
            <a:pPr marL="0" indent="0">
              <a:buNone/>
            </a:pPr>
            <a:r>
              <a:rPr lang="en-US" sz="2600" dirty="0"/>
              <a:t>Learning Goals:</a:t>
            </a:r>
          </a:p>
          <a:p>
            <a:pPr marL="0"/>
            <a:r>
              <a:rPr lang="en-US" sz="2600" dirty="0"/>
              <a:t>13.2 What are the different types of power that leaders possess, and when can they use those types most effectively?</a:t>
            </a:r>
          </a:p>
          <a:p>
            <a:pPr marL="0"/>
            <a:r>
              <a:rPr lang="en-US" sz="2600" dirty="0"/>
              <a:t>13.3 What behaviors do leaders exhibit when trying to influence others, and which of these is most effective?</a:t>
            </a:r>
          </a:p>
          <a:p>
            <a:pPr marL="0"/>
            <a:r>
              <a:rPr lang="en-US" sz="2600" dirty="0"/>
              <a:t>13.4 What is organizational politics, and when is political behavior most likely to occur?</a:t>
            </a:r>
          </a:p>
          <a:p>
            <a:endParaRPr lang="en-US" sz="2100" dirty="0"/>
          </a:p>
        </p:txBody>
      </p:sp>
      <p:sp>
        <p:nvSpPr>
          <p:cNvPr id="19" name="Rectangle 18">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89435" y="0"/>
            <a:ext cx="1954565" cy="6858000"/>
          </a:xfrm>
          <a:prstGeom prst="rect">
            <a:avLst/>
          </a:prstGeom>
          <a:solidFill>
            <a:srgbClr val="47526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Oval 20">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9567" y="2369132"/>
            <a:ext cx="2119736" cy="2119736"/>
          </a:xfrm>
          <a:prstGeom prst="ellipse">
            <a:avLst/>
          </a:prstGeom>
          <a:solidFill>
            <a:srgbClr val="FFFFFF"/>
          </a:solidFill>
          <a:ln w="22225">
            <a:solidFill>
              <a:srgbClr val="FF221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4" name="Content Placeholder 13">
            <a:extLst>
              <a:ext uri="{FF2B5EF4-FFF2-40B4-BE49-F238E27FC236}">
                <a16:creationId xmlns:a16="http://schemas.microsoft.com/office/drawing/2014/main" id="{A0005FCB-7F98-4A71-8D93-43B96FF73723}"/>
              </a:ext>
            </a:extLst>
          </p:cNvPr>
          <p:cNvPicPr>
            <a:picLocks noGrp="1" noChangeAspect="1"/>
          </p:cNvPicPr>
          <p:nvPr>
            <p:ph sz="half" idx="2"/>
          </p:nvPr>
        </p:nvPicPr>
        <p:blipFill>
          <a:blip r:embed="rId3"/>
          <a:stretch>
            <a:fillRect/>
          </a:stretch>
        </p:blipFill>
        <p:spPr>
          <a:xfrm>
            <a:off x="6344400" y="3114969"/>
            <a:ext cx="1690069" cy="766367"/>
          </a:xfrm>
          <a:prstGeom prst="rect">
            <a:avLst/>
          </a:prstGeom>
        </p:spPr>
      </p:pic>
    </p:spTree>
    <p:extLst>
      <p:ext uri="{BB962C8B-B14F-4D97-AF65-F5344CB8AC3E}">
        <p14:creationId xmlns:p14="http://schemas.microsoft.com/office/powerpoint/2010/main" val="13079305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9CC2C-3E97-4B69-B35B-1DE0293A6280}"/>
              </a:ext>
            </a:extLst>
          </p:cNvPr>
          <p:cNvSpPr>
            <a:spLocks noGrp="1"/>
          </p:cNvSpPr>
          <p:nvPr>
            <p:ph type="title"/>
          </p:nvPr>
        </p:nvSpPr>
        <p:spPr/>
        <p:txBody>
          <a:bodyPr/>
          <a:lstStyle/>
          <a:p>
            <a:r>
              <a:rPr lang="en-US" dirty="0"/>
              <a:t>Conflict Resolution</a:t>
            </a:r>
          </a:p>
        </p:txBody>
      </p:sp>
      <p:sp>
        <p:nvSpPr>
          <p:cNvPr id="3" name="Content Placeholder 2">
            <a:extLst>
              <a:ext uri="{FF2B5EF4-FFF2-40B4-BE49-F238E27FC236}">
                <a16:creationId xmlns:a16="http://schemas.microsoft.com/office/drawing/2014/main" id="{0BA60CB7-04A5-4B6E-A09D-D9290BF65C9B}"/>
              </a:ext>
            </a:extLst>
          </p:cNvPr>
          <p:cNvSpPr>
            <a:spLocks noGrp="1"/>
          </p:cNvSpPr>
          <p:nvPr>
            <p:ph sz="quarter" idx="11"/>
          </p:nvPr>
        </p:nvSpPr>
        <p:spPr>
          <a:xfrm>
            <a:off x="342900" y="1276710"/>
            <a:ext cx="8458200" cy="2018034"/>
          </a:xfrm>
        </p:spPr>
        <p:txBody>
          <a:bodyPr/>
          <a:lstStyle/>
          <a:p>
            <a:r>
              <a:rPr lang="en-IN" sz="2000" dirty="0"/>
              <a:t>Conflict: when two or more individuals perceive that their goals are in opposition</a:t>
            </a:r>
          </a:p>
          <a:p>
            <a:r>
              <a:rPr lang="en-IN" sz="2000" dirty="0"/>
              <a:t>Conflict resolution is influenced by two factors: </a:t>
            </a:r>
          </a:p>
          <a:p>
            <a:pPr lvl="1"/>
            <a:r>
              <a:rPr lang="en-IN" sz="2000" dirty="0"/>
              <a:t>How </a:t>
            </a:r>
            <a:r>
              <a:rPr lang="en-IN" sz="2000" i="1" dirty="0"/>
              <a:t>assertive</a:t>
            </a:r>
            <a:r>
              <a:rPr lang="en-IN" sz="2000" dirty="0"/>
              <a:t> leaders want to be in pursuing their own goals.</a:t>
            </a:r>
          </a:p>
          <a:p>
            <a:pPr lvl="1"/>
            <a:r>
              <a:rPr lang="en-IN" sz="2000" dirty="0"/>
              <a:t>How </a:t>
            </a:r>
            <a:r>
              <a:rPr lang="en-IN" sz="2000" i="1" dirty="0"/>
              <a:t>cooperative</a:t>
            </a:r>
            <a:r>
              <a:rPr lang="en-IN" sz="2000" dirty="0"/>
              <a:t> they are with regard to the concerns of others.</a:t>
            </a:r>
          </a:p>
        </p:txBody>
      </p:sp>
      <p:sp>
        <p:nvSpPr>
          <p:cNvPr id="4" name="Content Placeholder 3">
            <a:extLst>
              <a:ext uri="{FF2B5EF4-FFF2-40B4-BE49-F238E27FC236}">
                <a16:creationId xmlns:a16="http://schemas.microsoft.com/office/drawing/2014/main" id="{CB03A4D1-CC27-49DE-8954-FAFE302F4D99}"/>
              </a:ext>
            </a:extLst>
          </p:cNvPr>
          <p:cNvSpPr>
            <a:spLocks noGrp="1"/>
          </p:cNvSpPr>
          <p:nvPr>
            <p:ph sz="quarter" idx="14"/>
          </p:nvPr>
        </p:nvSpPr>
        <p:spPr>
          <a:xfrm>
            <a:off x="342900" y="3451096"/>
            <a:ext cx="8458200" cy="2586520"/>
          </a:xfrm>
        </p:spPr>
        <p:txBody>
          <a:bodyPr/>
          <a:lstStyle/>
          <a:p>
            <a:r>
              <a:rPr lang="en-IN" sz="2000" dirty="0"/>
              <a:t>Five different styles of conflict resolution:</a:t>
            </a:r>
          </a:p>
          <a:p>
            <a:pPr lvl="1"/>
            <a:r>
              <a:rPr lang="en-IN" sz="2000" dirty="0"/>
              <a:t>Competing (high assertiveness, low cooperation).</a:t>
            </a:r>
          </a:p>
          <a:p>
            <a:pPr lvl="1"/>
            <a:r>
              <a:rPr lang="en-IN" sz="2000" dirty="0"/>
              <a:t>Avoiding (low assertiveness, low cooperation).</a:t>
            </a:r>
          </a:p>
          <a:p>
            <a:pPr lvl="1"/>
            <a:r>
              <a:rPr lang="en-IN" sz="2000" dirty="0"/>
              <a:t>Accommodating (low assertiveness, high cooperation.</a:t>
            </a:r>
          </a:p>
          <a:p>
            <a:pPr lvl="1"/>
            <a:r>
              <a:rPr lang="en-IN" sz="2000" dirty="0"/>
              <a:t>Collaboration (high assertiveness, high cooperation).</a:t>
            </a:r>
          </a:p>
          <a:p>
            <a:pPr lvl="1"/>
            <a:r>
              <a:rPr lang="en-IN" sz="2000" dirty="0"/>
              <a:t>Compromise (moderate assertiveness, moderate cooperation). </a:t>
            </a:r>
          </a:p>
        </p:txBody>
      </p:sp>
      <p:sp>
        <p:nvSpPr>
          <p:cNvPr id="7" name="Slide Number Placeholder 6">
            <a:extLst>
              <a:ext uri="{FF2B5EF4-FFF2-40B4-BE49-F238E27FC236}">
                <a16:creationId xmlns:a16="http://schemas.microsoft.com/office/drawing/2014/main" id="{8725A890-3FBC-4F9A-B2B7-FE7AEF440314}"/>
              </a:ext>
            </a:extLst>
          </p:cNvPr>
          <p:cNvSpPr>
            <a:spLocks noGrp="1"/>
          </p:cNvSpPr>
          <p:nvPr>
            <p:ph type="sldNum" sz="quarter" idx="10"/>
          </p:nvPr>
        </p:nvSpPr>
        <p:spPr/>
        <p:txBody>
          <a:bodyPr/>
          <a:lstStyle/>
          <a:p>
            <a:fld id="{68151E55-6873-49E2-B8D5-2F265E6F1973}" type="slidenum">
              <a:rPr lang="en-US" smtClean="0"/>
              <a:t>31</a:t>
            </a:fld>
            <a:endParaRPr lang="en-US" dirty="0"/>
          </a:p>
        </p:txBody>
      </p:sp>
    </p:spTree>
    <p:extLst>
      <p:ext uri="{BB962C8B-B14F-4D97-AF65-F5344CB8AC3E}">
        <p14:creationId xmlns:p14="http://schemas.microsoft.com/office/powerpoint/2010/main" val="30258524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15F43-C73C-4AB1-8980-F849B64BB22E}"/>
              </a:ext>
            </a:extLst>
          </p:cNvPr>
          <p:cNvSpPr>
            <a:spLocks noGrp="1"/>
          </p:cNvSpPr>
          <p:nvPr>
            <p:ph type="title"/>
          </p:nvPr>
        </p:nvSpPr>
        <p:spPr/>
        <p:txBody>
          <a:bodyPr>
            <a:normAutofit/>
          </a:bodyPr>
          <a:lstStyle/>
          <a:p>
            <a:r>
              <a:rPr lang="en-IN" dirty="0"/>
              <a:t>Figure 13-5 Styles of Conflict Resolution</a:t>
            </a:r>
            <a:endParaRPr lang="en-US" dirty="0"/>
          </a:p>
        </p:txBody>
      </p:sp>
      <p:pic>
        <p:nvPicPr>
          <p:cNvPr id="7" name="Picture 6" descr="A graphic characterizing conflict styles by concern for own outcomes and concern for other's outcomes.">
            <a:extLst>
              <a:ext uri="{FF2B5EF4-FFF2-40B4-BE49-F238E27FC236}">
                <a16:creationId xmlns:a16="http://schemas.microsoft.com/office/drawing/2014/main" id="{C29D563C-A51B-494E-B5D1-1D7306E7BDC0}"/>
              </a:ext>
            </a:extLst>
          </p:cNvPr>
          <p:cNvPicPr>
            <a:picLocks noChangeAspect="1"/>
          </p:cNvPicPr>
          <p:nvPr/>
        </p:nvPicPr>
        <p:blipFill>
          <a:blip r:embed="rId3"/>
          <a:stretch>
            <a:fillRect/>
          </a:stretch>
        </p:blipFill>
        <p:spPr>
          <a:xfrm>
            <a:off x="2210176" y="1324988"/>
            <a:ext cx="4723649" cy="4759568"/>
          </a:xfrm>
          <a:prstGeom prst="rect">
            <a:avLst/>
          </a:prstGeom>
        </p:spPr>
      </p:pic>
      <p:sp>
        <p:nvSpPr>
          <p:cNvPr id="4" name="Text Placeholder 3">
            <a:extLst>
              <a:ext uri="{FF2B5EF4-FFF2-40B4-BE49-F238E27FC236}">
                <a16:creationId xmlns:a16="http://schemas.microsoft.com/office/drawing/2014/main" id="{5AE40744-365F-4F80-92CA-3B741E270FCE}"/>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03F43CCC-155F-4CBB-A34B-8F97310E7A9A}"/>
              </a:ext>
            </a:extLst>
          </p:cNvPr>
          <p:cNvSpPr>
            <a:spLocks noGrp="1"/>
          </p:cNvSpPr>
          <p:nvPr>
            <p:ph type="sldNum" sz="quarter" idx="10"/>
          </p:nvPr>
        </p:nvSpPr>
        <p:spPr/>
        <p:txBody>
          <a:bodyPr/>
          <a:lstStyle/>
          <a:p>
            <a:fld id="{68151E55-6873-49E2-B8D5-2F265E6F1973}" type="slidenum">
              <a:rPr lang="en-US" smtClean="0"/>
              <a:t>32</a:t>
            </a:fld>
            <a:endParaRPr lang="en-US" dirty="0"/>
          </a:p>
        </p:txBody>
      </p:sp>
    </p:spTree>
    <p:extLst>
      <p:ext uri="{BB962C8B-B14F-4D97-AF65-F5344CB8AC3E}">
        <p14:creationId xmlns:p14="http://schemas.microsoft.com/office/powerpoint/2010/main" val="38192733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2DEEE-AB88-463E-A471-F1B7374369F9}"/>
              </a:ext>
            </a:extLst>
          </p:cNvPr>
          <p:cNvSpPr>
            <a:spLocks noGrp="1"/>
          </p:cNvSpPr>
          <p:nvPr>
            <p:ph type="title"/>
          </p:nvPr>
        </p:nvSpPr>
        <p:spPr/>
        <p:txBody>
          <a:bodyPr>
            <a:normAutofit fontScale="90000"/>
          </a:bodyPr>
          <a:lstStyle/>
          <a:p>
            <a:r>
              <a:rPr lang="en-IN" dirty="0"/>
              <a:t>Table 13-4 When to Use the Various Conflict Resolution Styles</a:t>
            </a:r>
            <a:endParaRPr lang="en-US" dirty="0"/>
          </a:p>
        </p:txBody>
      </p:sp>
      <p:graphicFrame>
        <p:nvGraphicFramePr>
          <p:cNvPr id="11" name="Table 11">
            <a:extLst>
              <a:ext uri="{FF2B5EF4-FFF2-40B4-BE49-F238E27FC236}">
                <a16:creationId xmlns:a16="http://schemas.microsoft.com/office/drawing/2014/main" id="{DA90CABD-26F8-4364-A869-5EF2755FBFBD}"/>
              </a:ext>
            </a:extLst>
          </p:cNvPr>
          <p:cNvGraphicFramePr>
            <a:graphicFrameLocks noGrp="1"/>
          </p:cNvGraphicFramePr>
          <p:nvPr/>
        </p:nvGraphicFramePr>
        <p:xfrm>
          <a:off x="419100" y="1329006"/>
          <a:ext cx="8420100" cy="4641553"/>
        </p:xfrm>
        <a:graphic>
          <a:graphicData uri="http://schemas.openxmlformats.org/drawingml/2006/table">
            <a:tbl>
              <a:tblPr firstRow="1" bandRow="1">
                <a:tableStyleId>{5C22544A-7EE6-4342-B048-85BDC9FD1C3A}</a:tableStyleId>
              </a:tblPr>
              <a:tblGrid>
                <a:gridCol w="1489008">
                  <a:extLst>
                    <a:ext uri="{9D8B030D-6E8A-4147-A177-3AD203B41FA5}">
                      <a16:colId xmlns:a16="http://schemas.microsoft.com/office/drawing/2014/main" val="1850903610"/>
                    </a:ext>
                  </a:extLst>
                </a:gridCol>
                <a:gridCol w="6931092">
                  <a:extLst>
                    <a:ext uri="{9D8B030D-6E8A-4147-A177-3AD203B41FA5}">
                      <a16:colId xmlns:a16="http://schemas.microsoft.com/office/drawing/2014/main" val="505620910"/>
                    </a:ext>
                  </a:extLst>
                </a:gridCol>
              </a:tblGrid>
              <a:tr h="294983">
                <a:tc>
                  <a:txBody>
                    <a:bodyPr/>
                    <a:lstStyle/>
                    <a:p>
                      <a:pPr fontAlgn="b"/>
                      <a:r>
                        <a:rPr lang="en-US" sz="1200" b="1" dirty="0">
                          <a:solidFill>
                            <a:schemeClr val="tx1"/>
                          </a:solidFill>
                          <a:effectLst/>
                          <a:latin typeface="+mn-lt"/>
                        </a:rPr>
                        <a:t>Resolution Style</a:t>
                      </a:r>
                    </a:p>
                  </a:txBody>
                  <a:tcPr marL="63624" marR="63624" marT="50609" marB="506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fontAlgn="b"/>
                      <a:r>
                        <a:rPr lang="en-US" sz="1200" b="1" dirty="0">
                          <a:solidFill>
                            <a:schemeClr val="tx1"/>
                          </a:solidFill>
                          <a:effectLst/>
                          <a:latin typeface="+mn-lt"/>
                        </a:rPr>
                        <a:t>Use During the Following Situations:</a:t>
                      </a:r>
                    </a:p>
                  </a:txBody>
                  <a:tcPr marL="63624" marR="63624" marT="50609" marB="5060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85810271"/>
                  </a:ext>
                </a:extLst>
              </a:tr>
              <a:tr h="644426">
                <a:tc>
                  <a:txBody>
                    <a:bodyPr/>
                    <a:lstStyle/>
                    <a:p>
                      <a:pPr fontAlgn="t"/>
                      <a:r>
                        <a:rPr lang="en-US" sz="1200" dirty="0">
                          <a:solidFill>
                            <a:schemeClr val="tx1"/>
                          </a:solidFill>
                          <a:effectLst/>
                          <a:latin typeface="+mn-lt"/>
                        </a:rPr>
                        <a:t>Competing</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200" dirty="0">
                          <a:solidFill>
                            <a:schemeClr val="tx1"/>
                          </a:solidFill>
                          <a:effectLst/>
                          <a:latin typeface="+mn-lt"/>
                        </a:rPr>
                        <a:t>A quick decision is really important.</a:t>
                      </a:r>
                    </a:p>
                    <a:p>
                      <a:pPr marL="292608" indent="-292608" fontAlgn="base">
                        <a:buFont typeface="Arial" panose="020B0604020202020204" pitchFamily="34" charset="0"/>
                        <a:buChar char="•"/>
                      </a:pPr>
                      <a:r>
                        <a:rPr lang="en-US" sz="1200" dirty="0">
                          <a:solidFill>
                            <a:schemeClr val="tx1"/>
                          </a:solidFill>
                          <a:effectLst/>
                          <a:latin typeface="+mn-lt"/>
                        </a:rPr>
                        <a:t>When you believe you are right, other solutions are wrong, and there is no middle ground.</a:t>
                      </a:r>
                    </a:p>
                    <a:p>
                      <a:pPr marL="292608" indent="-292608" fontAlgn="base">
                        <a:buFont typeface="Arial" panose="020B0604020202020204" pitchFamily="34" charset="0"/>
                        <a:buChar char="•"/>
                      </a:pPr>
                      <a:r>
                        <a:rPr lang="en-US" sz="1200" dirty="0">
                          <a:solidFill>
                            <a:schemeClr val="tx1"/>
                          </a:solidFill>
                          <a:effectLst/>
                          <a:latin typeface="+mn-lt"/>
                        </a:rPr>
                        <a:t>When someone will try to leverage your unwillingness to compete against you.</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4533065"/>
                  </a:ext>
                </a:extLst>
              </a:tr>
              <a:tr h="1006564">
                <a:tc>
                  <a:txBody>
                    <a:bodyPr/>
                    <a:lstStyle/>
                    <a:p>
                      <a:pPr fontAlgn="t"/>
                      <a:r>
                        <a:rPr lang="en-US" sz="1200" dirty="0">
                          <a:solidFill>
                            <a:schemeClr val="tx1"/>
                          </a:solidFill>
                          <a:effectLst/>
                          <a:latin typeface="+mn-lt"/>
                        </a:rPr>
                        <a:t>Avoiding</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200" dirty="0">
                          <a:solidFill>
                            <a:schemeClr val="tx1"/>
                          </a:solidFill>
                          <a:effectLst/>
                          <a:latin typeface="+mn-lt"/>
                        </a:rPr>
                        <a:t>If the issue is not as important as others from a timing perspective.</a:t>
                      </a:r>
                    </a:p>
                    <a:p>
                      <a:pPr marL="292608" indent="-292608" fontAlgn="base">
                        <a:buFont typeface="Arial" panose="020B0604020202020204" pitchFamily="34" charset="0"/>
                        <a:buChar char="•"/>
                      </a:pPr>
                      <a:r>
                        <a:rPr lang="en-US" sz="1200" dirty="0">
                          <a:solidFill>
                            <a:schemeClr val="tx1"/>
                          </a:solidFill>
                          <a:effectLst/>
                          <a:latin typeface="+mn-lt"/>
                        </a:rPr>
                        <a:t>When there is no acceptable alternative and you can’t win.</a:t>
                      </a:r>
                    </a:p>
                    <a:p>
                      <a:pPr marL="292608" indent="-292608" fontAlgn="base">
                        <a:buFont typeface="Arial" panose="020B0604020202020204" pitchFamily="34" charset="0"/>
                        <a:buChar char="•"/>
                      </a:pPr>
                      <a:r>
                        <a:rPr lang="en-US" sz="1200" dirty="0">
                          <a:solidFill>
                            <a:schemeClr val="tx1"/>
                          </a:solidFill>
                          <a:effectLst/>
                          <a:latin typeface="+mn-lt"/>
                        </a:rPr>
                        <a:t>Arriving at a solution will cause more strife than a solution is worth.</a:t>
                      </a:r>
                    </a:p>
                    <a:p>
                      <a:pPr marL="292608" indent="-292608" fontAlgn="base">
                        <a:buFont typeface="Arial" panose="020B0604020202020204" pitchFamily="34" charset="0"/>
                        <a:buChar char="•"/>
                      </a:pPr>
                      <a:r>
                        <a:rPr lang="en-US" sz="1200" dirty="0">
                          <a:solidFill>
                            <a:schemeClr val="tx1"/>
                          </a:solidFill>
                          <a:effectLst/>
                          <a:latin typeface="+mn-lt"/>
                        </a:rPr>
                        <a:t>When people’s emotions are running high and backing off might help come up with a resolution.</a:t>
                      </a:r>
                    </a:p>
                    <a:p>
                      <a:pPr marL="292608" indent="-292608" fontAlgn="base">
                        <a:buFont typeface="Arial" panose="020B0604020202020204" pitchFamily="34" charset="0"/>
                        <a:buChar char="•"/>
                      </a:pPr>
                      <a:r>
                        <a:rPr lang="en-US" sz="1200" dirty="0">
                          <a:solidFill>
                            <a:schemeClr val="tx1"/>
                          </a:solidFill>
                          <a:effectLst/>
                          <a:latin typeface="+mn-lt"/>
                        </a:rPr>
                        <a:t>If acquiring more information would help arrive at a better solution.</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37204761"/>
                  </a:ext>
                </a:extLst>
              </a:tr>
              <a:tr h="644426">
                <a:tc>
                  <a:txBody>
                    <a:bodyPr/>
                    <a:lstStyle/>
                    <a:p>
                      <a:pPr fontAlgn="t"/>
                      <a:r>
                        <a:rPr lang="en-US" sz="1200" dirty="0">
                          <a:solidFill>
                            <a:schemeClr val="tx1"/>
                          </a:solidFill>
                          <a:effectLst/>
                          <a:latin typeface="+mn-lt"/>
                        </a:rPr>
                        <a:t>Collaborating</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200" dirty="0">
                          <a:solidFill>
                            <a:schemeClr val="tx1"/>
                          </a:solidFill>
                          <a:effectLst/>
                          <a:latin typeface="+mn-lt"/>
                        </a:rPr>
                        <a:t>When both parties have legitimate concerns and compromise won’t solve the problem.</a:t>
                      </a:r>
                    </a:p>
                    <a:p>
                      <a:pPr marL="292608" indent="-292608" fontAlgn="base">
                        <a:buFont typeface="Arial" panose="020B0604020202020204" pitchFamily="34" charset="0"/>
                        <a:buChar char="•"/>
                      </a:pPr>
                      <a:r>
                        <a:rPr lang="en-US" sz="1200" dirty="0">
                          <a:solidFill>
                            <a:schemeClr val="tx1"/>
                          </a:solidFill>
                          <a:effectLst/>
                          <a:latin typeface="+mn-lt"/>
                        </a:rPr>
                        <a:t>When different perspectives or learning might help arrive at a better alternative.</a:t>
                      </a:r>
                    </a:p>
                    <a:p>
                      <a:pPr marL="292608" indent="-292608" fontAlgn="base">
                        <a:buFont typeface="Arial" panose="020B0604020202020204" pitchFamily="34" charset="0"/>
                        <a:buChar char="•"/>
                      </a:pPr>
                      <a:r>
                        <a:rPr lang="en-US" sz="1200" dirty="0">
                          <a:solidFill>
                            <a:schemeClr val="tx1"/>
                          </a:solidFill>
                          <a:effectLst/>
                          <a:latin typeface="+mn-lt"/>
                        </a:rPr>
                        <a:t>To build commitment by working together toward a consensus decision.</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0318319"/>
                  </a:ext>
                </a:extLst>
              </a:tr>
              <a:tr h="1006564">
                <a:tc>
                  <a:txBody>
                    <a:bodyPr/>
                    <a:lstStyle/>
                    <a:p>
                      <a:pPr fontAlgn="t"/>
                      <a:r>
                        <a:rPr lang="en-US" sz="1200" dirty="0">
                          <a:solidFill>
                            <a:schemeClr val="tx1"/>
                          </a:solidFill>
                          <a:effectLst/>
                          <a:latin typeface="+mn-lt"/>
                        </a:rPr>
                        <a:t>Accommodating</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200" dirty="0">
                          <a:solidFill>
                            <a:schemeClr val="tx1"/>
                          </a:solidFill>
                          <a:effectLst/>
                          <a:latin typeface="+mn-lt"/>
                        </a:rPr>
                        <a:t>If you arrive at the conclusion that your choice or solution is wrong or that an alternative is better.</a:t>
                      </a:r>
                    </a:p>
                    <a:p>
                      <a:pPr marL="292608" indent="-292608" fontAlgn="base">
                        <a:buFont typeface="Arial" panose="020B0604020202020204" pitchFamily="34" charset="0"/>
                        <a:buChar char="•"/>
                      </a:pPr>
                      <a:r>
                        <a:rPr lang="en-US" sz="1200" dirty="0">
                          <a:solidFill>
                            <a:schemeClr val="tx1"/>
                          </a:solidFill>
                          <a:effectLst/>
                          <a:latin typeface="+mn-lt"/>
                        </a:rPr>
                        <a:t>When you want to show that you are reasonable and/or to build up credit with others.</a:t>
                      </a:r>
                    </a:p>
                    <a:p>
                      <a:pPr marL="292608" indent="-292608" fontAlgn="base">
                        <a:buFont typeface="Arial" panose="020B0604020202020204" pitchFamily="34" charset="0"/>
                        <a:buChar char="•"/>
                      </a:pPr>
                      <a:r>
                        <a:rPr lang="en-US" sz="1200" dirty="0">
                          <a:solidFill>
                            <a:schemeClr val="tx1"/>
                          </a:solidFill>
                          <a:effectLst/>
                          <a:latin typeface="+mn-lt"/>
                        </a:rPr>
                        <a:t>When others care substantially more about the outcome than you do and the ongoing relationship is important.</a:t>
                      </a:r>
                    </a:p>
                    <a:p>
                      <a:pPr marL="292608" indent="-292608" fontAlgn="base">
                        <a:buFont typeface="Arial" panose="020B0604020202020204" pitchFamily="34" charset="0"/>
                        <a:buChar char="•"/>
                      </a:pPr>
                      <a:r>
                        <a:rPr lang="en-US" sz="1200" dirty="0">
                          <a:solidFill>
                            <a:schemeClr val="tx1"/>
                          </a:solidFill>
                          <a:effectLst/>
                          <a:latin typeface="+mn-lt"/>
                        </a:rPr>
                        <a:t>If you are going to lose and want to preserve your dignity.</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84572699"/>
                  </a:ext>
                </a:extLst>
              </a:tr>
              <a:tr h="1006564">
                <a:tc>
                  <a:txBody>
                    <a:bodyPr/>
                    <a:lstStyle/>
                    <a:p>
                      <a:pPr fontAlgn="t"/>
                      <a:r>
                        <a:rPr lang="en-US" sz="1200" dirty="0">
                          <a:solidFill>
                            <a:schemeClr val="tx1"/>
                          </a:solidFill>
                          <a:effectLst/>
                          <a:latin typeface="+mn-lt"/>
                        </a:rPr>
                        <a:t>Compromising</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92608" indent="-292608" fontAlgn="base">
                        <a:buFont typeface="Arial" panose="020B0604020202020204" pitchFamily="34" charset="0"/>
                        <a:buChar char="•"/>
                      </a:pPr>
                      <a:r>
                        <a:rPr lang="en-US" sz="1200" dirty="0">
                          <a:solidFill>
                            <a:schemeClr val="tx1"/>
                          </a:solidFill>
                          <a:effectLst/>
                          <a:latin typeface="+mn-lt"/>
                        </a:rPr>
                        <a:t>When a strong approach isn’t worth the damage it might cause.</a:t>
                      </a:r>
                    </a:p>
                    <a:p>
                      <a:pPr marL="292608" indent="-292608" fontAlgn="base">
                        <a:buFont typeface="Arial" panose="020B0604020202020204" pitchFamily="34" charset="0"/>
                        <a:buChar char="•"/>
                      </a:pPr>
                      <a:r>
                        <a:rPr lang="en-US" sz="1200" dirty="0">
                          <a:solidFill>
                            <a:schemeClr val="tx1"/>
                          </a:solidFill>
                          <a:effectLst/>
                          <a:latin typeface="+mn-lt"/>
                        </a:rPr>
                        <a:t>If both parties are committed to their choices and they are equally powerful.</a:t>
                      </a:r>
                    </a:p>
                    <a:p>
                      <a:pPr marL="292608" indent="-292608" fontAlgn="base">
                        <a:buFont typeface="Arial" panose="020B0604020202020204" pitchFamily="34" charset="0"/>
                        <a:buChar char="•"/>
                      </a:pPr>
                      <a:r>
                        <a:rPr lang="en-US" sz="1200" dirty="0">
                          <a:solidFill>
                            <a:schemeClr val="tx1"/>
                          </a:solidFill>
                          <a:effectLst/>
                          <a:latin typeface="+mn-lt"/>
                        </a:rPr>
                        <a:t>Arriving at an interim solution allows you to examine a complicated issue more fully.</a:t>
                      </a:r>
                    </a:p>
                    <a:p>
                      <a:pPr marL="292608" indent="-292608" fontAlgn="base">
                        <a:buFont typeface="Arial" panose="020B0604020202020204" pitchFamily="34" charset="0"/>
                        <a:buChar char="•"/>
                      </a:pPr>
                      <a:r>
                        <a:rPr lang="en-US" sz="1200" dirty="0">
                          <a:solidFill>
                            <a:schemeClr val="tx1"/>
                          </a:solidFill>
                          <a:effectLst/>
                          <a:latin typeface="+mn-lt"/>
                        </a:rPr>
                        <a:t>When time pressure doesn’t allow for a protracted resolution.</a:t>
                      </a:r>
                    </a:p>
                    <a:p>
                      <a:pPr marL="292608" indent="-292608" fontAlgn="base">
                        <a:buFont typeface="Arial" panose="020B0604020202020204" pitchFamily="34" charset="0"/>
                        <a:buChar char="•"/>
                      </a:pPr>
                      <a:r>
                        <a:rPr lang="en-US" sz="1200" dirty="0">
                          <a:solidFill>
                            <a:schemeClr val="tx1"/>
                          </a:solidFill>
                          <a:effectLst/>
                          <a:latin typeface="+mn-lt"/>
                        </a:rPr>
                        <a:t>When other approaches haven’t worked.</a:t>
                      </a:r>
                    </a:p>
                  </a:txBody>
                  <a:tcPr marL="63624" marR="63624" marT="50609" marB="5060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26117770"/>
                  </a:ext>
                </a:extLst>
              </a:tr>
            </a:tbl>
          </a:graphicData>
        </a:graphic>
      </p:graphicFrame>
      <p:sp>
        <p:nvSpPr>
          <p:cNvPr id="8" name="Content Placeholder 7">
            <a:extLst>
              <a:ext uri="{FF2B5EF4-FFF2-40B4-BE49-F238E27FC236}">
                <a16:creationId xmlns:a16="http://schemas.microsoft.com/office/drawing/2014/main" id="{877111D7-60D8-46C1-A1C4-68707484F4A9}"/>
              </a:ext>
            </a:extLst>
          </p:cNvPr>
          <p:cNvSpPr>
            <a:spLocks noGrp="1"/>
          </p:cNvSpPr>
          <p:nvPr>
            <p:ph sz="quarter" idx="11"/>
          </p:nvPr>
        </p:nvSpPr>
        <p:spPr>
          <a:xfrm>
            <a:off x="342900" y="6110516"/>
            <a:ext cx="8458200" cy="457200"/>
          </a:xfrm>
        </p:spPr>
        <p:txBody>
          <a:bodyPr/>
          <a:lstStyle/>
          <a:p>
            <a:r>
              <a:rPr lang="en-US" sz="1200" dirty="0"/>
              <a:t>Source: Adapted from K.W. Thomas, “Toward Multi-Dimensional Values in Teaching: The Example of Conflict Behaviors,” </a:t>
            </a:r>
            <a:r>
              <a:rPr lang="en-US" sz="1200" i="1" dirty="0"/>
              <a:t>Academy of Management Review</a:t>
            </a:r>
            <a:r>
              <a:rPr lang="en-US" sz="1200" dirty="0"/>
              <a:t> (1977), pp. 484–90.</a:t>
            </a:r>
          </a:p>
        </p:txBody>
      </p:sp>
      <p:sp>
        <p:nvSpPr>
          <p:cNvPr id="7" name="Slide Number Placeholder 6">
            <a:extLst>
              <a:ext uri="{FF2B5EF4-FFF2-40B4-BE49-F238E27FC236}">
                <a16:creationId xmlns:a16="http://schemas.microsoft.com/office/drawing/2014/main" id="{89AAFD66-16CC-4004-8837-C5786B28D1F9}"/>
              </a:ext>
            </a:extLst>
          </p:cNvPr>
          <p:cNvSpPr>
            <a:spLocks noGrp="1"/>
          </p:cNvSpPr>
          <p:nvPr>
            <p:ph type="sldNum" sz="quarter" idx="10"/>
          </p:nvPr>
        </p:nvSpPr>
        <p:spPr/>
        <p:txBody>
          <a:bodyPr/>
          <a:lstStyle/>
          <a:p>
            <a:fld id="{68151E55-6873-49E2-B8D5-2F265E6F1973}" type="slidenum">
              <a:rPr lang="en-US" smtClean="0"/>
              <a:t>33</a:t>
            </a:fld>
            <a:endParaRPr lang="en-US" dirty="0"/>
          </a:p>
        </p:txBody>
      </p:sp>
    </p:spTree>
    <p:extLst>
      <p:ext uri="{BB962C8B-B14F-4D97-AF65-F5344CB8AC3E}">
        <p14:creationId xmlns:p14="http://schemas.microsoft.com/office/powerpoint/2010/main" val="42827400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214989E-79D1-C9B4-FB31-3D965E120B11}"/>
              </a:ext>
            </a:extLst>
          </p:cNvPr>
          <p:cNvPicPr>
            <a:picLocks noChangeAspect="1"/>
          </p:cNvPicPr>
          <p:nvPr/>
        </p:nvPicPr>
        <p:blipFill rotWithShape="1">
          <a:blip r:embed="rId3"/>
          <a:srcRect l="20024" r="41983"/>
          <a:stretch/>
        </p:blipFill>
        <p:spPr>
          <a:xfrm>
            <a:off x="20" y="10"/>
            <a:ext cx="4632035" cy="6857990"/>
          </a:xfrm>
          <a:prstGeom prst="rect">
            <a:avLst/>
          </a:prstGeom>
        </p:spPr>
      </p:pic>
      <p:sp>
        <p:nvSpPr>
          <p:cNvPr id="12" name="Freeform: Shape 11">
            <a:extLst>
              <a:ext uri="{FF2B5EF4-FFF2-40B4-BE49-F238E27FC236}">
                <a16:creationId xmlns:a16="http://schemas.microsoft.com/office/drawing/2014/main" id="{33CBE267-1877-479F-82F0-E4BAA5BCE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840817" y="0"/>
            <a:ext cx="7303183" cy="6858478"/>
          </a:xfrm>
          <a:custGeom>
            <a:avLst/>
            <a:gdLst>
              <a:gd name="connsiteX0" fmla="*/ 0 w 9737577"/>
              <a:gd name="connsiteY0" fmla="*/ 0 h 6858478"/>
              <a:gd name="connsiteX1" fmla="*/ 268876 w 9737577"/>
              <a:gd name="connsiteY1" fmla="*/ 0 h 6858478"/>
              <a:gd name="connsiteX2" fmla="*/ 1554480 w 9737577"/>
              <a:gd name="connsiteY2" fmla="*/ 0 h 6858478"/>
              <a:gd name="connsiteX3" fmla="*/ 5489397 w 9737577"/>
              <a:gd name="connsiteY3" fmla="*/ 0 h 6858478"/>
              <a:gd name="connsiteX4" fmla="*/ 6555625 w 9737577"/>
              <a:gd name="connsiteY4" fmla="*/ 0 h 6858478"/>
              <a:gd name="connsiteX5" fmla="*/ 6561202 w 9737577"/>
              <a:gd name="connsiteY5" fmla="*/ 0 h 6858478"/>
              <a:gd name="connsiteX6" fmla="*/ 9737577 w 9737577"/>
              <a:gd name="connsiteY6" fmla="*/ 6858478 h 6858478"/>
              <a:gd name="connsiteX7" fmla="*/ 2313022 w 9737577"/>
              <a:gd name="connsiteY7" fmla="*/ 6858478 h 6858478"/>
              <a:gd name="connsiteX8" fmla="*/ 2313282 w 9737577"/>
              <a:gd name="connsiteY8" fmla="*/ 6857916 h 6858478"/>
              <a:gd name="connsiteX9" fmla="*/ 1554480 w 9737577"/>
              <a:gd name="connsiteY9" fmla="*/ 6857916 h 6858478"/>
              <a:gd name="connsiteX10" fmla="*/ 1554480 w 9737577"/>
              <a:gd name="connsiteY10" fmla="*/ 6858000 h 6858478"/>
              <a:gd name="connsiteX11" fmla="*/ 0 w 9737577"/>
              <a:gd name="connsiteY11"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37577" h="6858478">
                <a:moveTo>
                  <a:pt x="0" y="0"/>
                </a:moveTo>
                <a:lnTo>
                  <a:pt x="268876" y="0"/>
                </a:lnTo>
                <a:lnTo>
                  <a:pt x="1554480" y="0"/>
                </a:lnTo>
                <a:lnTo>
                  <a:pt x="5489397" y="0"/>
                </a:lnTo>
                <a:lnTo>
                  <a:pt x="6555625" y="0"/>
                </a:lnTo>
                <a:lnTo>
                  <a:pt x="6561202" y="0"/>
                </a:lnTo>
                <a:lnTo>
                  <a:pt x="9737577" y="6858478"/>
                </a:lnTo>
                <a:lnTo>
                  <a:pt x="2313022" y="6858478"/>
                </a:lnTo>
                <a:lnTo>
                  <a:pt x="2313282" y="6857916"/>
                </a:lnTo>
                <a:lnTo>
                  <a:pt x="1554480" y="6857916"/>
                </a:lnTo>
                <a:lnTo>
                  <a:pt x="155448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F2EA12E3-1C9E-43D7-ABCC-C16A6ED4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162286" y="0"/>
            <a:ext cx="6981714" cy="6858478"/>
          </a:xfrm>
          <a:custGeom>
            <a:avLst/>
            <a:gdLst>
              <a:gd name="connsiteX0" fmla="*/ 0 w 9308951"/>
              <a:gd name="connsiteY0" fmla="*/ 0 h 6858478"/>
              <a:gd name="connsiteX1" fmla="*/ 838200 w 9308951"/>
              <a:gd name="connsiteY1" fmla="*/ 0 h 6858478"/>
              <a:gd name="connsiteX2" fmla="*/ 838200 w 9308951"/>
              <a:gd name="connsiteY2" fmla="*/ 479 h 6858478"/>
              <a:gd name="connsiteX3" fmla="*/ 1230899 w 9308951"/>
              <a:gd name="connsiteY3" fmla="*/ 479 h 6858478"/>
              <a:gd name="connsiteX4" fmla="*/ 1230899 w 9308951"/>
              <a:gd name="connsiteY4" fmla="*/ 0 h 6858478"/>
              <a:gd name="connsiteX5" fmla="*/ 5060771 w 9308951"/>
              <a:gd name="connsiteY5" fmla="*/ 0 h 6858478"/>
              <a:gd name="connsiteX6" fmla="*/ 6126999 w 9308951"/>
              <a:gd name="connsiteY6" fmla="*/ 0 h 6858478"/>
              <a:gd name="connsiteX7" fmla="*/ 6132576 w 9308951"/>
              <a:gd name="connsiteY7" fmla="*/ 0 h 6858478"/>
              <a:gd name="connsiteX8" fmla="*/ 9308951 w 9308951"/>
              <a:gd name="connsiteY8" fmla="*/ 6858478 h 6858478"/>
              <a:gd name="connsiteX9" fmla="*/ 1884396 w 9308951"/>
              <a:gd name="connsiteY9" fmla="*/ 6858478 h 6858478"/>
              <a:gd name="connsiteX10" fmla="*/ 1884656 w 9308951"/>
              <a:gd name="connsiteY10" fmla="*/ 6857916 h 6858478"/>
              <a:gd name="connsiteX11" fmla="*/ 1230899 w 9308951"/>
              <a:gd name="connsiteY11" fmla="*/ 6857916 h 6858478"/>
              <a:gd name="connsiteX12" fmla="*/ 1230899 w 9308951"/>
              <a:gd name="connsiteY12" fmla="*/ 6858478 h 6858478"/>
              <a:gd name="connsiteX13" fmla="*/ 651890 w 9308951"/>
              <a:gd name="connsiteY13" fmla="*/ 6858478 h 6858478"/>
              <a:gd name="connsiteX14" fmla="*/ 651890 w 9308951"/>
              <a:gd name="connsiteY14" fmla="*/ 6858000 h 6858478"/>
              <a:gd name="connsiteX15" fmla="*/ 0 w 9308951"/>
              <a:gd name="connsiteY15"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08951" h="6858478">
                <a:moveTo>
                  <a:pt x="0" y="0"/>
                </a:moveTo>
                <a:lnTo>
                  <a:pt x="838200" y="0"/>
                </a:lnTo>
                <a:lnTo>
                  <a:pt x="838200" y="479"/>
                </a:lnTo>
                <a:lnTo>
                  <a:pt x="1230899" y="479"/>
                </a:lnTo>
                <a:lnTo>
                  <a:pt x="1230899" y="0"/>
                </a:lnTo>
                <a:lnTo>
                  <a:pt x="5060771" y="0"/>
                </a:lnTo>
                <a:lnTo>
                  <a:pt x="6126999" y="0"/>
                </a:lnTo>
                <a:lnTo>
                  <a:pt x="6132576" y="0"/>
                </a:lnTo>
                <a:lnTo>
                  <a:pt x="9308951" y="6858478"/>
                </a:lnTo>
                <a:lnTo>
                  <a:pt x="1884396" y="6858478"/>
                </a:lnTo>
                <a:lnTo>
                  <a:pt x="1884656" y="6857916"/>
                </a:lnTo>
                <a:lnTo>
                  <a:pt x="1230899" y="6857916"/>
                </a:lnTo>
                <a:lnTo>
                  <a:pt x="1230899" y="6858478"/>
                </a:lnTo>
                <a:lnTo>
                  <a:pt x="651890" y="6858478"/>
                </a:lnTo>
                <a:lnTo>
                  <a:pt x="651890"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44AC1DE-F947-4BCE-8340-B03EA222B730}"/>
              </a:ext>
            </a:extLst>
          </p:cNvPr>
          <p:cNvSpPr>
            <a:spLocks noGrp="1"/>
          </p:cNvSpPr>
          <p:nvPr>
            <p:ph type="title"/>
          </p:nvPr>
        </p:nvSpPr>
        <p:spPr>
          <a:xfrm>
            <a:off x="4433207" y="365125"/>
            <a:ext cx="4082142" cy="1325563"/>
          </a:xfrm>
        </p:spPr>
        <p:txBody>
          <a:bodyPr vert="horz" lIns="91440" tIns="45720" rIns="91440" bIns="45720" rtlCol="0" anchor="ctr">
            <a:normAutofit/>
          </a:bodyPr>
          <a:lstStyle/>
          <a:p>
            <a:r>
              <a:rPr lang="en-US" sz="4400"/>
              <a:t>Negotiations</a:t>
            </a:r>
          </a:p>
        </p:txBody>
      </p:sp>
      <p:sp>
        <p:nvSpPr>
          <p:cNvPr id="3" name="Content Placeholder 2">
            <a:extLst>
              <a:ext uri="{FF2B5EF4-FFF2-40B4-BE49-F238E27FC236}">
                <a16:creationId xmlns:a16="http://schemas.microsoft.com/office/drawing/2014/main" id="{F313E31D-CF8E-4661-9F0E-F58613BE9662}"/>
              </a:ext>
            </a:extLst>
          </p:cNvPr>
          <p:cNvSpPr>
            <a:spLocks noGrp="1"/>
          </p:cNvSpPr>
          <p:nvPr>
            <p:ph sz="quarter" idx="11"/>
          </p:nvPr>
        </p:nvSpPr>
        <p:spPr>
          <a:xfrm>
            <a:off x="4433207" y="2022601"/>
            <a:ext cx="4082142" cy="4154361"/>
          </a:xfrm>
        </p:spPr>
        <p:txBody>
          <a:bodyPr vert="horz" lIns="91440" tIns="45720" rIns="91440" bIns="45720" rtlCol="0">
            <a:normAutofit/>
          </a:bodyPr>
          <a:lstStyle/>
          <a:p>
            <a:r>
              <a:rPr lang="en-US" sz="1700"/>
              <a:t>A process in which two or more interdependent individuals discuss and attempt to come to an agreement about their different preferences</a:t>
            </a:r>
          </a:p>
          <a:p>
            <a:r>
              <a:rPr lang="en-US" sz="1700"/>
              <a:t>Negotiation strategies include:</a:t>
            </a:r>
          </a:p>
          <a:p>
            <a:pPr lvl="1"/>
            <a:r>
              <a:rPr lang="en-US" sz="1700"/>
              <a:t>Distributive bargaining: win-lose style with fixed pie, zero-sum conditions.</a:t>
            </a:r>
          </a:p>
          <a:p>
            <a:pPr lvl="1"/>
            <a:r>
              <a:rPr lang="en-US" sz="1700"/>
              <a:t>Integrative bargaining: win-win style utilizing mutual respect and problem solving.</a:t>
            </a:r>
          </a:p>
        </p:txBody>
      </p:sp>
      <p:sp>
        <p:nvSpPr>
          <p:cNvPr id="6" name="Slide Number Placeholder 5">
            <a:extLst>
              <a:ext uri="{FF2B5EF4-FFF2-40B4-BE49-F238E27FC236}">
                <a16:creationId xmlns:a16="http://schemas.microsoft.com/office/drawing/2014/main" id="{35DF969E-9997-4BE2-8234-A3F06675E08A}"/>
              </a:ext>
            </a:extLst>
          </p:cNvPr>
          <p:cNvSpPr>
            <a:spLocks noGrp="1"/>
          </p:cNvSpPr>
          <p:nvPr>
            <p:ph type="sldNum" sz="quarter" idx="10"/>
          </p:nvPr>
        </p:nvSpPr>
        <p:spPr>
          <a:xfrm>
            <a:off x="7359880" y="6356350"/>
            <a:ext cx="1155469" cy="365125"/>
          </a:xfrm>
        </p:spPr>
        <p:txBody>
          <a:bodyPr vert="horz" lIns="91440" tIns="45720" rIns="91440" bIns="45720" rtlCol="0" anchor="ctr">
            <a:normAutofit/>
          </a:bodyPr>
          <a:lstStyle/>
          <a:p>
            <a:pPr defTabSz="914400">
              <a:spcAft>
                <a:spcPts val="600"/>
              </a:spcAft>
              <a:defRPr/>
            </a:pPr>
            <a:fld id="{68151E55-6873-49E2-B8D5-2F265E6F1973}" type="slidenum">
              <a:rPr lang="en-US">
                <a:solidFill>
                  <a:srgbClr val="FFFFFF">
                    <a:alpha val="80000"/>
                  </a:srgbClr>
                </a:solidFill>
                <a:latin typeface="Calibri" panose="020F0502020204030204"/>
              </a:rPr>
              <a:pPr defTabSz="914400">
                <a:spcAft>
                  <a:spcPts val="600"/>
                </a:spcAft>
                <a:defRPr/>
              </a:pPr>
              <a:t>34</a:t>
            </a:fld>
            <a:endParaRPr lang="en-US">
              <a:solidFill>
                <a:srgbClr val="FFFFFF">
                  <a:alpha val="80000"/>
                </a:srgbClr>
              </a:solidFill>
              <a:latin typeface="Calibri" panose="020F0502020204030204"/>
            </a:endParaRPr>
          </a:p>
        </p:txBody>
      </p:sp>
    </p:spTree>
    <p:extLst>
      <p:ext uri="{BB962C8B-B14F-4D97-AF65-F5344CB8AC3E}">
        <p14:creationId xmlns:p14="http://schemas.microsoft.com/office/powerpoint/2010/main" val="4002631649"/>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8565D-83FF-494A-A6E5-93E49A635C40}"/>
              </a:ext>
            </a:extLst>
          </p:cNvPr>
          <p:cNvSpPr>
            <a:spLocks noGrp="1"/>
          </p:cNvSpPr>
          <p:nvPr>
            <p:ph type="title"/>
          </p:nvPr>
        </p:nvSpPr>
        <p:spPr/>
        <p:txBody>
          <a:bodyPr/>
          <a:lstStyle/>
          <a:p>
            <a:r>
              <a:rPr lang="en-US" dirty="0"/>
              <a:t>Negotiation Stages</a:t>
            </a:r>
          </a:p>
        </p:txBody>
      </p:sp>
      <p:sp>
        <p:nvSpPr>
          <p:cNvPr id="3" name="Content Placeholder 2">
            <a:extLst>
              <a:ext uri="{FF2B5EF4-FFF2-40B4-BE49-F238E27FC236}">
                <a16:creationId xmlns:a16="http://schemas.microsoft.com/office/drawing/2014/main" id="{A0EC20CE-184E-4F49-87CD-AE32606B19D7}"/>
              </a:ext>
            </a:extLst>
          </p:cNvPr>
          <p:cNvSpPr>
            <a:spLocks noGrp="1"/>
          </p:cNvSpPr>
          <p:nvPr>
            <p:ph sz="quarter" idx="11"/>
          </p:nvPr>
        </p:nvSpPr>
        <p:spPr>
          <a:xfrm>
            <a:off x="342900" y="1276709"/>
            <a:ext cx="8458200" cy="856891"/>
          </a:xfrm>
        </p:spPr>
        <p:txBody>
          <a:bodyPr/>
          <a:lstStyle/>
          <a:p>
            <a:pPr marL="0" indent="0">
              <a:buNone/>
            </a:pPr>
            <a:r>
              <a:rPr lang="en-IN" dirty="0"/>
              <a:t>Regardless of strategy used, negotiation typically goes through a series of stages:</a:t>
            </a:r>
          </a:p>
        </p:txBody>
      </p:sp>
      <p:sp>
        <p:nvSpPr>
          <p:cNvPr id="4" name="Content Placeholder 3">
            <a:extLst>
              <a:ext uri="{FF2B5EF4-FFF2-40B4-BE49-F238E27FC236}">
                <a16:creationId xmlns:a16="http://schemas.microsoft.com/office/drawing/2014/main" id="{2A6BAB84-BCA9-4C8A-BCBE-640E2D3D5AD4}"/>
              </a:ext>
            </a:extLst>
          </p:cNvPr>
          <p:cNvSpPr>
            <a:spLocks noGrp="1"/>
          </p:cNvSpPr>
          <p:nvPr>
            <p:ph sz="quarter" idx="14"/>
          </p:nvPr>
        </p:nvSpPr>
        <p:spPr>
          <a:xfrm>
            <a:off x="342900" y="2216140"/>
            <a:ext cx="8458200" cy="2734155"/>
          </a:xfrm>
        </p:spPr>
        <p:txBody>
          <a:bodyPr/>
          <a:lstStyle/>
          <a:p>
            <a:pPr marL="402336" indent="-402336">
              <a:buFont typeface="+mj-lt"/>
              <a:buAutoNum type="arabicPeriod"/>
            </a:pPr>
            <a:r>
              <a:rPr lang="en-IN" dirty="0"/>
              <a:t>Preparation: Each party determines goals and alternatives.</a:t>
            </a:r>
          </a:p>
          <a:p>
            <a:pPr marL="402336" indent="-402336">
              <a:buFont typeface="+mj-lt"/>
              <a:buAutoNum type="arabicPeriod"/>
            </a:pPr>
            <a:r>
              <a:rPr lang="en-IN" dirty="0"/>
              <a:t>Exchanging information: Each party makes a case for its position.</a:t>
            </a:r>
          </a:p>
          <a:p>
            <a:pPr marL="402336" indent="-402336">
              <a:buFont typeface="+mj-lt"/>
              <a:buAutoNum type="arabicPeriod"/>
            </a:pPr>
            <a:r>
              <a:rPr lang="en-IN" dirty="0"/>
              <a:t>Bargaining: Both parties must likely make concessions.</a:t>
            </a:r>
          </a:p>
          <a:p>
            <a:pPr marL="402336" indent="-402336">
              <a:buFont typeface="+mj-lt"/>
              <a:buAutoNum type="arabicPeriod"/>
            </a:pPr>
            <a:r>
              <a:rPr lang="en-IN" dirty="0"/>
              <a:t>Closing and commitment: The agreement is formalized.</a:t>
            </a:r>
          </a:p>
        </p:txBody>
      </p:sp>
      <p:sp>
        <p:nvSpPr>
          <p:cNvPr id="7" name="Slide Number Placeholder 6">
            <a:extLst>
              <a:ext uri="{FF2B5EF4-FFF2-40B4-BE49-F238E27FC236}">
                <a16:creationId xmlns:a16="http://schemas.microsoft.com/office/drawing/2014/main" id="{DFF69A07-3A6A-4111-B2C8-0126222E5F0A}"/>
              </a:ext>
            </a:extLst>
          </p:cNvPr>
          <p:cNvSpPr>
            <a:spLocks noGrp="1"/>
          </p:cNvSpPr>
          <p:nvPr>
            <p:ph type="sldNum" sz="quarter" idx="10"/>
          </p:nvPr>
        </p:nvSpPr>
        <p:spPr/>
        <p:txBody>
          <a:bodyPr/>
          <a:lstStyle/>
          <a:p>
            <a:fld id="{68151E55-6873-49E2-B8D5-2F265E6F1973}" type="slidenum">
              <a:rPr lang="en-US" smtClean="0"/>
              <a:t>35</a:t>
            </a:fld>
            <a:endParaRPr lang="en-US" dirty="0"/>
          </a:p>
        </p:txBody>
      </p:sp>
    </p:spTree>
    <p:extLst>
      <p:ext uri="{BB962C8B-B14F-4D97-AF65-F5344CB8AC3E}">
        <p14:creationId xmlns:p14="http://schemas.microsoft.com/office/powerpoint/2010/main" val="37568779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3AD76-488D-40C7-9060-F2196342E9FF}"/>
              </a:ext>
            </a:extLst>
          </p:cNvPr>
          <p:cNvSpPr>
            <a:spLocks noGrp="1"/>
          </p:cNvSpPr>
          <p:nvPr>
            <p:ph type="title"/>
          </p:nvPr>
        </p:nvSpPr>
        <p:spPr/>
        <p:txBody>
          <a:bodyPr/>
          <a:lstStyle/>
          <a:p>
            <a:r>
              <a:rPr lang="en-US" dirty="0"/>
              <a:t>Negotiator Biases</a:t>
            </a:r>
          </a:p>
        </p:txBody>
      </p:sp>
      <p:sp>
        <p:nvSpPr>
          <p:cNvPr id="3" name="Content Placeholder 2">
            <a:extLst>
              <a:ext uri="{FF2B5EF4-FFF2-40B4-BE49-F238E27FC236}">
                <a16:creationId xmlns:a16="http://schemas.microsoft.com/office/drawing/2014/main" id="{A853507B-3E1C-4E58-856C-A0E40836510D}"/>
              </a:ext>
            </a:extLst>
          </p:cNvPr>
          <p:cNvSpPr>
            <a:spLocks noGrp="1"/>
          </p:cNvSpPr>
          <p:nvPr>
            <p:ph sz="quarter" idx="11"/>
          </p:nvPr>
        </p:nvSpPr>
        <p:spPr>
          <a:xfrm>
            <a:off x="342900" y="1276709"/>
            <a:ext cx="8458200" cy="2932434"/>
          </a:xfrm>
        </p:spPr>
        <p:txBody>
          <a:bodyPr/>
          <a:lstStyle/>
          <a:p>
            <a:r>
              <a:rPr lang="en-IN" dirty="0"/>
              <a:t>Perceived power relationship between the parties is an important factor.</a:t>
            </a:r>
          </a:p>
          <a:p>
            <a:pPr lvl="1"/>
            <a:r>
              <a:rPr lang="en-IN" dirty="0"/>
              <a:t>When negotiators perceive themselves as having more power than the other party, they tend to demand more and concede less. (distributive approach).</a:t>
            </a:r>
          </a:p>
          <a:p>
            <a:pPr lvl="1"/>
            <a:r>
              <a:rPr lang="en-IN" dirty="0"/>
              <a:t>When negotiators perceive themselves as relatively equal in power, they take a more integrative approach.</a:t>
            </a:r>
          </a:p>
        </p:txBody>
      </p:sp>
      <p:sp>
        <p:nvSpPr>
          <p:cNvPr id="4" name="Content Placeholder 3">
            <a:extLst>
              <a:ext uri="{FF2B5EF4-FFF2-40B4-BE49-F238E27FC236}">
                <a16:creationId xmlns:a16="http://schemas.microsoft.com/office/drawing/2014/main" id="{61F6185C-6B60-488C-8CAC-0F552F930481}"/>
              </a:ext>
            </a:extLst>
          </p:cNvPr>
          <p:cNvSpPr>
            <a:spLocks noGrp="1"/>
          </p:cNvSpPr>
          <p:nvPr>
            <p:ph sz="quarter" idx="14"/>
          </p:nvPr>
        </p:nvSpPr>
        <p:spPr/>
        <p:txBody>
          <a:bodyPr/>
          <a:lstStyle/>
          <a:p>
            <a:r>
              <a:rPr lang="en-IN" dirty="0"/>
              <a:t>Negotiator emotions, both positive and negative, can negatively influence negotiation success.</a:t>
            </a:r>
          </a:p>
          <a:p>
            <a:pPr lvl="1"/>
            <a:r>
              <a:rPr lang="en-IN" dirty="0"/>
              <a:t>Positive emotions may lead to agreeing too quickly.</a:t>
            </a:r>
          </a:p>
          <a:p>
            <a:pPr lvl="1"/>
            <a:r>
              <a:rPr lang="en-IN" dirty="0"/>
              <a:t>Negative emotions may lower judgment accuracy.</a:t>
            </a:r>
          </a:p>
        </p:txBody>
      </p:sp>
      <p:sp>
        <p:nvSpPr>
          <p:cNvPr id="7" name="Slide Number Placeholder 6">
            <a:extLst>
              <a:ext uri="{FF2B5EF4-FFF2-40B4-BE49-F238E27FC236}">
                <a16:creationId xmlns:a16="http://schemas.microsoft.com/office/drawing/2014/main" id="{AC04E322-DB25-4529-AEB2-DC47B5CBA455}"/>
              </a:ext>
            </a:extLst>
          </p:cNvPr>
          <p:cNvSpPr>
            <a:spLocks noGrp="1"/>
          </p:cNvSpPr>
          <p:nvPr>
            <p:ph type="sldNum" sz="quarter" idx="10"/>
          </p:nvPr>
        </p:nvSpPr>
        <p:spPr/>
        <p:txBody>
          <a:bodyPr/>
          <a:lstStyle/>
          <a:p>
            <a:fld id="{68151E55-6873-49E2-B8D5-2F265E6F1973}" type="slidenum">
              <a:rPr lang="en-US" smtClean="0"/>
              <a:t>36</a:t>
            </a:fld>
            <a:endParaRPr lang="en-US" dirty="0"/>
          </a:p>
        </p:txBody>
      </p:sp>
    </p:spTree>
    <p:extLst>
      <p:ext uri="{BB962C8B-B14F-4D97-AF65-F5344CB8AC3E}">
        <p14:creationId xmlns:p14="http://schemas.microsoft.com/office/powerpoint/2010/main" val="32032260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15F43-C73C-4AB1-8980-F849B64BB22E}"/>
              </a:ext>
            </a:extLst>
          </p:cNvPr>
          <p:cNvSpPr>
            <a:spLocks noGrp="1"/>
          </p:cNvSpPr>
          <p:nvPr>
            <p:ph type="title"/>
          </p:nvPr>
        </p:nvSpPr>
        <p:spPr/>
        <p:txBody>
          <a:bodyPr>
            <a:normAutofit fontScale="90000"/>
          </a:bodyPr>
          <a:lstStyle/>
          <a:p>
            <a:r>
              <a:rPr lang="en-IN" dirty="0"/>
              <a:t>Figure 13-6 Why Are Some Leaders More Powerful Than Others?</a:t>
            </a:r>
            <a:endParaRPr lang="en-US" dirty="0"/>
          </a:p>
        </p:txBody>
      </p:sp>
      <p:pic>
        <p:nvPicPr>
          <p:cNvPr id="3" name="Picture 2" descr="A diagram showing how leadership power results from acquiring organizational and personal power and from the use of influence tactics">
            <a:extLst>
              <a:ext uri="{FF2B5EF4-FFF2-40B4-BE49-F238E27FC236}">
                <a16:creationId xmlns:a16="http://schemas.microsoft.com/office/drawing/2014/main" id="{E7E2FDB7-5B20-415E-936D-B13BA0385A7E}"/>
              </a:ext>
            </a:extLst>
          </p:cNvPr>
          <p:cNvPicPr>
            <a:picLocks noChangeAspect="1"/>
          </p:cNvPicPr>
          <p:nvPr/>
        </p:nvPicPr>
        <p:blipFill>
          <a:blip r:embed="rId3"/>
          <a:stretch>
            <a:fillRect/>
          </a:stretch>
        </p:blipFill>
        <p:spPr>
          <a:xfrm>
            <a:off x="3072373" y="841003"/>
            <a:ext cx="3143582" cy="5384928"/>
          </a:xfrm>
          <a:prstGeom prst="rect">
            <a:avLst/>
          </a:prstGeom>
        </p:spPr>
      </p:pic>
      <p:sp>
        <p:nvSpPr>
          <p:cNvPr id="4" name="Text Placeholder 3">
            <a:extLst>
              <a:ext uri="{FF2B5EF4-FFF2-40B4-BE49-F238E27FC236}">
                <a16:creationId xmlns:a16="http://schemas.microsoft.com/office/drawing/2014/main" id="{5AE40744-365F-4F80-92CA-3B741E270FCE}"/>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03F43CCC-155F-4CBB-A34B-8F97310E7A9A}"/>
              </a:ext>
            </a:extLst>
          </p:cNvPr>
          <p:cNvSpPr>
            <a:spLocks noGrp="1"/>
          </p:cNvSpPr>
          <p:nvPr>
            <p:ph type="sldNum" sz="quarter" idx="10"/>
          </p:nvPr>
        </p:nvSpPr>
        <p:spPr/>
        <p:txBody>
          <a:bodyPr/>
          <a:lstStyle/>
          <a:p>
            <a:fld id="{68151E55-6873-49E2-B8D5-2F265E6F1973}" type="slidenum">
              <a:rPr lang="en-US" smtClean="0"/>
              <a:t>37</a:t>
            </a:fld>
            <a:endParaRPr lang="en-US" dirty="0"/>
          </a:p>
        </p:txBody>
      </p:sp>
    </p:spTree>
    <p:extLst>
      <p:ext uri="{BB962C8B-B14F-4D97-AF65-F5344CB8AC3E}">
        <p14:creationId xmlns:p14="http://schemas.microsoft.com/office/powerpoint/2010/main" val="25571739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9144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840065"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1D7179B-FF7C-482F-B3D9-2BE9ED11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7725" cy="6858000"/>
          </a:xfrm>
          <a:custGeom>
            <a:avLst/>
            <a:gdLst>
              <a:gd name="connsiteX0" fmla="*/ 0 w 6210300"/>
              <a:gd name="connsiteY0" fmla="*/ 0 h 6858000"/>
              <a:gd name="connsiteX1" fmla="*/ 2628900 w 6210300"/>
              <a:gd name="connsiteY1" fmla="*/ 0 h 6858000"/>
              <a:gd name="connsiteX2" fmla="*/ 3034146 w 6210300"/>
              <a:gd name="connsiteY2" fmla="*/ 0 h 6858000"/>
              <a:gd name="connsiteX3" fmla="*/ 6210300 w 6210300"/>
              <a:gd name="connsiteY3" fmla="*/ 6858000 h 6858000"/>
              <a:gd name="connsiteX4" fmla="*/ 2628900 w 6210300"/>
              <a:gd name="connsiteY4" fmla="*/ 6858000 h 6858000"/>
              <a:gd name="connsiteX5" fmla="*/ 0 w 6210300"/>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0300" h="6858000">
                <a:moveTo>
                  <a:pt x="0" y="0"/>
                </a:moveTo>
                <a:lnTo>
                  <a:pt x="2628900" y="0"/>
                </a:lnTo>
                <a:lnTo>
                  <a:pt x="3034146" y="0"/>
                </a:lnTo>
                <a:lnTo>
                  <a:pt x="6210300" y="6858000"/>
                </a:lnTo>
                <a:lnTo>
                  <a:pt x="26289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A4F0E83-06C5-4B14-A95B-0C2E49B9779C}"/>
              </a:ext>
            </a:extLst>
          </p:cNvPr>
          <p:cNvSpPr>
            <a:spLocks noGrp="1"/>
          </p:cNvSpPr>
          <p:nvPr>
            <p:ph type="title"/>
          </p:nvPr>
        </p:nvSpPr>
        <p:spPr>
          <a:xfrm>
            <a:off x="624751" y="365125"/>
            <a:ext cx="2980250" cy="5811837"/>
          </a:xfrm>
        </p:spPr>
        <p:txBody>
          <a:bodyPr vert="horz" lIns="91440" tIns="45720" rIns="91440" bIns="45720" rtlCol="0" anchor="ctr">
            <a:normAutofit/>
          </a:bodyPr>
          <a:lstStyle/>
          <a:p>
            <a:r>
              <a:rPr lang="en-US" sz="4400" kern="1200">
                <a:solidFill>
                  <a:srgbClr val="FFFFFF"/>
                </a:solidFill>
                <a:latin typeface="+mj-lt"/>
                <a:ea typeface="+mj-ea"/>
                <a:cs typeface="+mj-cs"/>
              </a:rPr>
              <a:t>How Important Are Power and Influence?</a:t>
            </a:r>
          </a:p>
        </p:txBody>
      </p:sp>
      <p:sp>
        <p:nvSpPr>
          <p:cNvPr id="3" name="Content Placeholder 2">
            <a:extLst>
              <a:ext uri="{FF2B5EF4-FFF2-40B4-BE49-F238E27FC236}">
                <a16:creationId xmlns:a16="http://schemas.microsoft.com/office/drawing/2014/main" id="{87209759-B6B6-4A5E-9C91-7711F5D14203}"/>
              </a:ext>
            </a:extLst>
          </p:cNvPr>
          <p:cNvSpPr>
            <a:spLocks noGrp="1"/>
          </p:cNvSpPr>
          <p:nvPr>
            <p:ph sz="quarter" idx="11"/>
          </p:nvPr>
        </p:nvSpPr>
        <p:spPr>
          <a:xfrm>
            <a:off x="4017695" y="365125"/>
            <a:ext cx="4497653" cy="5811837"/>
          </a:xfrm>
        </p:spPr>
        <p:txBody>
          <a:bodyPr vert="horz" lIns="91440" tIns="45720" rIns="91440" bIns="45720" rtlCol="0" anchor="ctr">
            <a:normAutofit/>
          </a:bodyPr>
          <a:lstStyle/>
          <a:p>
            <a:r>
              <a:rPr lang="en-US" sz="1700">
                <a:solidFill>
                  <a:srgbClr val="FFFFFF"/>
                </a:solidFill>
              </a:rPr>
              <a:t>Power and influence are moderately correlated with job performance and organizational commitment.</a:t>
            </a:r>
          </a:p>
          <a:p>
            <a:r>
              <a:rPr lang="en-US" sz="1700">
                <a:solidFill>
                  <a:srgbClr val="FFFFFF"/>
                </a:solidFill>
              </a:rPr>
              <a:t>Effective use of power and influence can </a:t>
            </a:r>
          </a:p>
          <a:p>
            <a:pPr lvl="1"/>
            <a:r>
              <a:rPr lang="en-US" sz="1700">
                <a:solidFill>
                  <a:srgbClr val="FFFFFF"/>
                </a:solidFill>
              </a:rPr>
              <a:t>Create internalization.</a:t>
            </a:r>
          </a:p>
          <a:p>
            <a:pPr lvl="1"/>
            <a:r>
              <a:rPr lang="en-US" sz="1700">
                <a:solidFill>
                  <a:srgbClr val="FFFFFF"/>
                </a:solidFill>
              </a:rPr>
              <a:t>Increase citizenship behaviour.</a:t>
            </a:r>
          </a:p>
          <a:p>
            <a:pPr lvl="1"/>
            <a:r>
              <a:rPr lang="en-US" sz="1700">
                <a:solidFill>
                  <a:srgbClr val="FFFFFF"/>
                </a:solidFill>
              </a:rPr>
              <a:t>Decrease counterproductive behaviour.</a:t>
            </a:r>
          </a:p>
          <a:p>
            <a:pPr lvl="1"/>
            <a:r>
              <a:rPr lang="en-US" sz="1700">
                <a:solidFill>
                  <a:srgbClr val="FFFFFF"/>
                </a:solidFill>
              </a:rPr>
              <a:t>Increase the motivation levels of employees.</a:t>
            </a:r>
          </a:p>
          <a:p>
            <a:pPr lvl="1"/>
            <a:r>
              <a:rPr lang="en-US" sz="1700">
                <a:solidFill>
                  <a:srgbClr val="FFFFFF"/>
                </a:solidFill>
              </a:rPr>
              <a:t>Increase job satisfaction.</a:t>
            </a:r>
          </a:p>
        </p:txBody>
      </p:sp>
      <p:sp>
        <p:nvSpPr>
          <p:cNvPr id="6" name="Slide Number Placeholder 5">
            <a:extLst>
              <a:ext uri="{FF2B5EF4-FFF2-40B4-BE49-F238E27FC236}">
                <a16:creationId xmlns:a16="http://schemas.microsoft.com/office/drawing/2014/main" id="{B6B58C5D-6F14-452C-95FF-A4FE5D248D00}"/>
              </a:ext>
            </a:extLst>
          </p:cNvPr>
          <p:cNvSpPr>
            <a:spLocks noGrp="1"/>
          </p:cNvSpPr>
          <p:nvPr>
            <p:ph type="sldNum" sz="quarter" idx="10"/>
          </p:nvPr>
        </p:nvSpPr>
        <p:spPr>
          <a:xfrm>
            <a:off x="6457950" y="6356350"/>
            <a:ext cx="2057400" cy="365125"/>
          </a:xfrm>
        </p:spPr>
        <p:txBody>
          <a:bodyPr vert="horz" lIns="91440" tIns="45720" rIns="91440" bIns="45720" rtlCol="0" anchor="ctr">
            <a:normAutofit/>
          </a:bodyPr>
          <a:lstStyle/>
          <a:p>
            <a:pPr defTabSz="914400">
              <a:spcAft>
                <a:spcPts val="600"/>
              </a:spcAft>
            </a:pPr>
            <a:fld id="{68151E55-6873-49E2-B8D5-2F265E6F1973}" type="slidenum">
              <a:rPr lang="en-US">
                <a:solidFill>
                  <a:srgbClr val="FFFFFF">
                    <a:alpha val="80000"/>
                  </a:srgbClr>
                </a:solidFill>
              </a:rPr>
              <a:pPr defTabSz="914400">
                <a:spcAft>
                  <a:spcPts val="600"/>
                </a:spcAft>
              </a:pPr>
              <a:t>38</a:t>
            </a:fld>
            <a:endParaRPr lang="en-US">
              <a:solidFill>
                <a:srgbClr val="FFFFFF">
                  <a:alpha val="80000"/>
                </a:srgbClr>
              </a:solidFill>
            </a:endParaRPr>
          </a:p>
        </p:txBody>
      </p:sp>
    </p:spTree>
    <p:extLst>
      <p:ext uri="{BB962C8B-B14F-4D97-AF65-F5344CB8AC3E}">
        <p14:creationId xmlns:p14="http://schemas.microsoft.com/office/powerpoint/2010/main" val="678386608"/>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01A8C-9D33-47BC-B4BF-DB9DBFD7F982}"/>
              </a:ext>
            </a:extLst>
          </p:cNvPr>
          <p:cNvSpPr>
            <a:spLocks noGrp="1"/>
          </p:cNvSpPr>
          <p:nvPr>
            <p:ph type="title"/>
          </p:nvPr>
        </p:nvSpPr>
        <p:spPr/>
        <p:txBody>
          <a:bodyPr>
            <a:normAutofit fontScale="90000"/>
          </a:bodyPr>
          <a:lstStyle/>
          <a:p>
            <a:r>
              <a:rPr lang="en-IN" dirty="0"/>
              <a:t>Figure 13-7 Effects of Power and Influence on Performance and Commitment</a:t>
            </a:r>
            <a:endParaRPr lang="en-US" dirty="0"/>
          </a:p>
        </p:txBody>
      </p:sp>
      <p:pic>
        <p:nvPicPr>
          <p:cNvPr id="7" name="Picture 6" descr="A graphic shows that power and influence are moderately correlated with both job performance and organizational commitment.">
            <a:extLst>
              <a:ext uri="{FF2B5EF4-FFF2-40B4-BE49-F238E27FC236}">
                <a16:creationId xmlns:a16="http://schemas.microsoft.com/office/drawing/2014/main" id="{77AFB05D-2A23-44AE-8983-965F56311F11}"/>
              </a:ext>
            </a:extLst>
          </p:cNvPr>
          <p:cNvPicPr>
            <a:picLocks noChangeAspect="1"/>
          </p:cNvPicPr>
          <p:nvPr/>
        </p:nvPicPr>
        <p:blipFill>
          <a:blip r:embed="rId3"/>
          <a:stretch>
            <a:fillRect/>
          </a:stretch>
        </p:blipFill>
        <p:spPr>
          <a:xfrm>
            <a:off x="2247724" y="1400568"/>
            <a:ext cx="4648550" cy="3592405"/>
          </a:xfrm>
          <a:prstGeom prst="rect">
            <a:avLst/>
          </a:prstGeom>
        </p:spPr>
      </p:pic>
      <p:sp>
        <p:nvSpPr>
          <p:cNvPr id="3" name="Content Placeholder 2">
            <a:extLst>
              <a:ext uri="{FF2B5EF4-FFF2-40B4-BE49-F238E27FC236}">
                <a16:creationId xmlns:a16="http://schemas.microsoft.com/office/drawing/2014/main" id="{AA6F4E74-BDF4-4AD0-B8E0-53EC7FE48347}"/>
              </a:ext>
            </a:extLst>
          </p:cNvPr>
          <p:cNvSpPr>
            <a:spLocks noGrp="1"/>
          </p:cNvSpPr>
          <p:nvPr>
            <p:ph sz="quarter" idx="11"/>
          </p:nvPr>
        </p:nvSpPr>
        <p:spPr>
          <a:xfrm>
            <a:off x="342900" y="5158249"/>
            <a:ext cx="8458200" cy="1039864"/>
          </a:xfrm>
        </p:spPr>
        <p:txBody>
          <a:bodyPr/>
          <a:lstStyle/>
          <a:p>
            <a:r>
              <a:rPr lang="en-US" sz="1200" dirty="0">
                <a:solidFill>
                  <a:schemeClr val="tx1"/>
                </a:solidFill>
              </a:rPr>
              <a:t>Source: R.T. Sparrowe, B.W. Soetjipto, and M.L. Kraimer, “Do Leaders’ Influence Tactics Relate to Members’ Helping Behavior? It Depends on the Quality of the Relationship,” </a:t>
            </a:r>
            <a:r>
              <a:rPr lang="en-US" sz="1200" i="1" dirty="0">
                <a:solidFill>
                  <a:schemeClr val="tx1"/>
                </a:solidFill>
              </a:rPr>
              <a:t>Academy of Management Journal</a:t>
            </a:r>
            <a:r>
              <a:rPr lang="en-US" sz="1200" dirty="0">
                <a:solidFill>
                  <a:schemeClr val="tx1"/>
                </a:solidFill>
              </a:rPr>
              <a:t> 49 (2006), pp. 1194–1208; G. Yukl, H. Kim, and C.M. Falbe, “Antecedents of Influence Outcomes,” </a:t>
            </a:r>
            <a:r>
              <a:rPr lang="en-US" sz="1200" i="1" dirty="0">
                <a:solidFill>
                  <a:schemeClr val="tx1"/>
                </a:solidFill>
              </a:rPr>
              <a:t>Journal of Applied Psychology </a:t>
            </a:r>
            <a:r>
              <a:rPr lang="en-US" sz="1200" dirty="0">
                <a:solidFill>
                  <a:schemeClr val="tx1"/>
                </a:solidFill>
              </a:rPr>
              <a:t>81 (1996), pp. 309–17; and P.P. Carson, K.D. Carson, and C.W. Rowe, “Social Power Bases: A Meta-Analytic Examination of Interrelationships and Outcomes,” </a:t>
            </a:r>
            <a:r>
              <a:rPr lang="en-US" sz="1200" i="1" dirty="0">
                <a:solidFill>
                  <a:schemeClr val="tx1"/>
                </a:solidFill>
              </a:rPr>
              <a:t>Journal of Applied Social Psycholo</a:t>
            </a:r>
            <a:r>
              <a:rPr lang="en-US" sz="1200" dirty="0">
                <a:solidFill>
                  <a:schemeClr val="tx1"/>
                </a:solidFill>
              </a:rPr>
              <a:t>gy 23 (1993), pp. 1150–69.</a:t>
            </a:r>
          </a:p>
        </p:txBody>
      </p:sp>
      <p:sp>
        <p:nvSpPr>
          <p:cNvPr id="4" name="Text Placeholder 3">
            <a:extLst>
              <a:ext uri="{FF2B5EF4-FFF2-40B4-BE49-F238E27FC236}">
                <a16:creationId xmlns:a16="http://schemas.microsoft.com/office/drawing/2014/main" id="{6E8471C7-8FD9-4CE0-8307-0FD24DFD3522}"/>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0674BE0C-8E62-4F12-8726-08B5AF9293A3}"/>
              </a:ext>
            </a:extLst>
          </p:cNvPr>
          <p:cNvSpPr>
            <a:spLocks noGrp="1"/>
          </p:cNvSpPr>
          <p:nvPr>
            <p:ph type="sldNum" sz="quarter" idx="10"/>
          </p:nvPr>
        </p:nvSpPr>
        <p:spPr/>
        <p:txBody>
          <a:bodyPr/>
          <a:lstStyle/>
          <a:p>
            <a:fld id="{68151E55-6873-49E2-B8D5-2F265E6F1973}" type="slidenum">
              <a:rPr lang="en-US" smtClean="0"/>
              <a:t>39</a:t>
            </a:fld>
            <a:endParaRPr lang="en-US" dirty="0"/>
          </a:p>
        </p:txBody>
      </p:sp>
    </p:spTree>
    <p:extLst>
      <p:ext uri="{BB962C8B-B14F-4D97-AF65-F5344CB8AC3E}">
        <p14:creationId xmlns:p14="http://schemas.microsoft.com/office/powerpoint/2010/main" val="2028279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C1F0C-A2C1-4C40-A776-731F765B9D6C}"/>
              </a:ext>
            </a:extLst>
          </p:cNvPr>
          <p:cNvSpPr>
            <a:spLocks noGrp="1"/>
          </p:cNvSpPr>
          <p:nvPr>
            <p:ph type="title"/>
          </p:nvPr>
        </p:nvSpPr>
        <p:spPr/>
        <p:txBody>
          <a:bodyPr/>
          <a:lstStyle/>
          <a:p>
            <a:r>
              <a:rPr lang="en-US" dirty="0"/>
              <a:t>Agenda – Chapter 13</a:t>
            </a:r>
          </a:p>
        </p:txBody>
      </p:sp>
      <p:sp>
        <p:nvSpPr>
          <p:cNvPr id="3" name="Content Placeholder 2">
            <a:extLst>
              <a:ext uri="{FF2B5EF4-FFF2-40B4-BE49-F238E27FC236}">
                <a16:creationId xmlns:a16="http://schemas.microsoft.com/office/drawing/2014/main" id="{F1B86647-1A45-4A9B-89A7-995975A08724}"/>
              </a:ext>
            </a:extLst>
          </p:cNvPr>
          <p:cNvSpPr>
            <a:spLocks noGrp="1"/>
          </p:cNvSpPr>
          <p:nvPr>
            <p:ph sz="quarter" idx="11"/>
          </p:nvPr>
        </p:nvSpPr>
        <p:spPr>
          <a:xfrm>
            <a:off x="342900" y="1276709"/>
            <a:ext cx="8458200" cy="2944771"/>
          </a:xfrm>
        </p:spPr>
        <p:txBody>
          <a:bodyPr/>
          <a:lstStyle/>
          <a:p>
            <a:r>
              <a:rPr lang="en-IN" dirty="0"/>
              <a:t>Leadership: Power and Negotiation</a:t>
            </a:r>
          </a:p>
          <a:p>
            <a:r>
              <a:rPr lang="en-IN" dirty="0"/>
              <a:t>Why Are Some Leaders More Powerful than Others?</a:t>
            </a:r>
          </a:p>
          <a:p>
            <a:pPr lvl="1"/>
            <a:r>
              <a:rPr lang="en-IN" dirty="0"/>
              <a:t>Acquiring power.</a:t>
            </a:r>
          </a:p>
          <a:p>
            <a:pPr lvl="1"/>
            <a:r>
              <a:rPr lang="en-IN" dirty="0"/>
              <a:t>Using influence.</a:t>
            </a:r>
          </a:p>
          <a:p>
            <a:pPr lvl="1"/>
            <a:r>
              <a:rPr lang="en-IN" dirty="0"/>
              <a:t>Power and influence in action.</a:t>
            </a:r>
          </a:p>
          <a:p>
            <a:pPr lvl="1"/>
            <a:r>
              <a:rPr lang="en-IN" dirty="0"/>
              <a:t>Negotiations.</a:t>
            </a:r>
          </a:p>
        </p:txBody>
      </p:sp>
      <p:sp>
        <p:nvSpPr>
          <p:cNvPr id="8" name="Content Placeholder 7">
            <a:extLst>
              <a:ext uri="{FF2B5EF4-FFF2-40B4-BE49-F238E27FC236}">
                <a16:creationId xmlns:a16="http://schemas.microsoft.com/office/drawing/2014/main" id="{E0724D4B-AD5B-422A-B54A-DF5316808703}"/>
              </a:ext>
            </a:extLst>
          </p:cNvPr>
          <p:cNvSpPr>
            <a:spLocks noGrp="1"/>
          </p:cNvSpPr>
          <p:nvPr>
            <p:ph sz="quarter" idx="14"/>
          </p:nvPr>
        </p:nvSpPr>
        <p:spPr>
          <a:xfrm>
            <a:off x="342900" y="4380397"/>
            <a:ext cx="8458200" cy="977566"/>
          </a:xfrm>
        </p:spPr>
        <p:txBody>
          <a:bodyPr/>
          <a:lstStyle/>
          <a:p>
            <a:r>
              <a:rPr lang="en-IN" dirty="0"/>
              <a:t>How Important Are Power and Influence?</a:t>
            </a:r>
          </a:p>
        </p:txBody>
      </p:sp>
      <p:sp>
        <p:nvSpPr>
          <p:cNvPr id="6" name="Slide Number Placeholder 5">
            <a:extLst>
              <a:ext uri="{FF2B5EF4-FFF2-40B4-BE49-F238E27FC236}">
                <a16:creationId xmlns:a16="http://schemas.microsoft.com/office/drawing/2014/main" id="{949D0F1A-D923-400A-906A-C2FA39A2EC71}"/>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8151E55-6873-49E2-B8D5-2F265E6F1973}" type="slidenum">
              <a:rPr kumimoji="0" lang="en-US" sz="800" b="0" i="0" u="none" strike="noStrike" kern="1200" cap="none" spc="0" normalizeH="0" baseline="0" noProof="0" smtClean="0">
                <a:ln>
                  <a:noFill/>
                </a:ln>
                <a:solidFill>
                  <a:srgbClr val="000000"/>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Tree>
    <p:extLst>
      <p:ext uri="{BB962C8B-B14F-4D97-AF65-F5344CB8AC3E}">
        <p14:creationId xmlns:p14="http://schemas.microsoft.com/office/powerpoint/2010/main" val="4518126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2B02B-8A89-47DD-B894-79E2F1B873CF}"/>
              </a:ext>
            </a:extLst>
          </p:cNvPr>
          <p:cNvSpPr>
            <a:spLocks noGrp="1"/>
          </p:cNvSpPr>
          <p:nvPr>
            <p:ph type="title"/>
          </p:nvPr>
        </p:nvSpPr>
        <p:spPr/>
        <p:txBody>
          <a:bodyPr/>
          <a:lstStyle/>
          <a:p>
            <a:r>
              <a:rPr lang="en-IN" dirty="0"/>
              <a:t>Next</a:t>
            </a:r>
          </a:p>
        </p:txBody>
      </p:sp>
      <p:sp>
        <p:nvSpPr>
          <p:cNvPr id="3" name="Content Placeholder 2">
            <a:extLst>
              <a:ext uri="{FF2B5EF4-FFF2-40B4-BE49-F238E27FC236}">
                <a16:creationId xmlns:a16="http://schemas.microsoft.com/office/drawing/2014/main" id="{8A1E8AD9-7FFF-4E38-8A6E-A2D18CE0E478}"/>
              </a:ext>
            </a:extLst>
          </p:cNvPr>
          <p:cNvSpPr>
            <a:spLocks noGrp="1"/>
          </p:cNvSpPr>
          <p:nvPr>
            <p:ph sz="quarter" idx="11"/>
          </p:nvPr>
        </p:nvSpPr>
        <p:spPr>
          <a:xfrm>
            <a:off x="342900" y="3107953"/>
            <a:ext cx="8458200" cy="584371"/>
          </a:xfrm>
        </p:spPr>
        <p:txBody>
          <a:bodyPr anchor="ctr">
            <a:normAutofit/>
          </a:bodyPr>
          <a:lstStyle/>
          <a:p>
            <a:pPr algn="ctr"/>
            <a:r>
              <a:rPr lang="en-IN" sz="2800" b="1" dirty="0"/>
              <a:t>Chapter 14: Leadership: Styles and Behaviors</a:t>
            </a:r>
          </a:p>
        </p:txBody>
      </p:sp>
      <p:sp>
        <p:nvSpPr>
          <p:cNvPr id="6" name="Slide Number Placeholder 5">
            <a:extLst>
              <a:ext uri="{FF2B5EF4-FFF2-40B4-BE49-F238E27FC236}">
                <a16:creationId xmlns:a16="http://schemas.microsoft.com/office/drawing/2014/main" id="{9943FD8D-A1FA-46E9-92EA-40898BE8C2F2}"/>
              </a:ext>
            </a:extLst>
          </p:cNvPr>
          <p:cNvSpPr>
            <a:spLocks noGrp="1"/>
          </p:cNvSpPr>
          <p:nvPr>
            <p:ph type="sldNum" sz="quarter" idx="10"/>
          </p:nvPr>
        </p:nvSpPr>
        <p:spPr/>
        <p:txBody>
          <a:bodyPr/>
          <a:lstStyle/>
          <a:p>
            <a:fld id="{68151E55-6873-49E2-B8D5-2F265E6F1973}" type="slidenum">
              <a:rPr lang="en-US" smtClean="0"/>
              <a:t>40</a:t>
            </a:fld>
            <a:endParaRPr lang="en-US" dirty="0"/>
          </a:p>
        </p:txBody>
      </p:sp>
    </p:spTree>
    <p:extLst>
      <p:ext uri="{BB962C8B-B14F-4D97-AF65-F5344CB8AC3E}">
        <p14:creationId xmlns:p14="http://schemas.microsoft.com/office/powerpoint/2010/main" val="3851327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A2E0-FAFE-4C66-83D8-5F717BCF206E}"/>
              </a:ext>
            </a:extLst>
          </p:cNvPr>
          <p:cNvSpPr>
            <a:spLocks noGrp="1"/>
          </p:cNvSpPr>
          <p:nvPr>
            <p:ph type="title"/>
          </p:nvPr>
        </p:nvSpPr>
        <p:spPr/>
        <p:txBody>
          <a:bodyPr/>
          <a:lstStyle/>
          <a:p>
            <a:r>
              <a:rPr lang="en-US" dirty="0"/>
              <a:t>Learning Goals</a:t>
            </a:r>
          </a:p>
        </p:txBody>
      </p:sp>
      <p:sp>
        <p:nvSpPr>
          <p:cNvPr id="3" name="Content Placeholder 2">
            <a:extLst>
              <a:ext uri="{FF2B5EF4-FFF2-40B4-BE49-F238E27FC236}">
                <a16:creationId xmlns:a16="http://schemas.microsoft.com/office/drawing/2014/main" id="{18528934-0446-46D8-BFE6-33CBE78ED162}"/>
              </a:ext>
            </a:extLst>
          </p:cNvPr>
          <p:cNvSpPr>
            <a:spLocks noGrp="1"/>
          </p:cNvSpPr>
          <p:nvPr>
            <p:ph sz="quarter" idx="11"/>
          </p:nvPr>
        </p:nvSpPr>
        <p:spPr/>
        <p:txBody>
          <a:bodyPr>
            <a:normAutofit fontScale="85000" lnSpcReduction="20000"/>
          </a:bodyPr>
          <a:lstStyle/>
          <a:p>
            <a:endParaRPr lang="en-US" dirty="0"/>
          </a:p>
          <a:p>
            <a:pPr marL="0" indent="0">
              <a:buNone/>
            </a:pPr>
            <a:r>
              <a:rPr lang="en-US" dirty="0"/>
              <a:t>13.1	What is leadership, and what role does power play in 	leadership?</a:t>
            </a:r>
          </a:p>
          <a:p>
            <a:pPr marL="0" indent="0">
              <a:buNone/>
            </a:pPr>
            <a:r>
              <a:rPr lang="en-US" dirty="0"/>
              <a:t>13.2 	What are the different types of power that leaders possess, 	and when can they use those types most effectively?</a:t>
            </a:r>
          </a:p>
          <a:p>
            <a:pPr marL="0" indent="0">
              <a:buNone/>
            </a:pPr>
            <a:r>
              <a:rPr lang="en-US" dirty="0"/>
              <a:t>13.3 	What behaviors do leaders exhibit when trying to influence 	others, and which of these is most effective?</a:t>
            </a:r>
          </a:p>
          <a:p>
            <a:pPr marL="0" indent="0">
              <a:buNone/>
            </a:pPr>
            <a:r>
              <a:rPr lang="en-US" dirty="0"/>
              <a:t>13.4 	What is organizational politics, and when is political 	behavior most likely to occur?</a:t>
            </a:r>
          </a:p>
          <a:p>
            <a:pPr marL="0" indent="0">
              <a:buNone/>
            </a:pPr>
            <a:r>
              <a:rPr lang="en-US" dirty="0"/>
              <a:t>13.5 	How do leaders use their power and influence to resolve 	conflicts in the workplace?</a:t>
            </a:r>
          </a:p>
          <a:p>
            <a:pPr marL="0" indent="0">
              <a:buNone/>
            </a:pPr>
            <a:r>
              <a:rPr lang="en-US" dirty="0"/>
              <a:t>13.6 	What are the ways in which leaders negotiate in the 	workplace?</a:t>
            </a:r>
          </a:p>
          <a:p>
            <a:pPr marL="0" indent="0">
              <a:buNone/>
            </a:pPr>
            <a:r>
              <a:rPr lang="en-US" dirty="0"/>
              <a:t>13.7 	How do power and influence affect job performance and 	organizational commitment?</a:t>
            </a:r>
          </a:p>
          <a:p>
            <a:pPr marL="0" indent="0">
              <a:buNone/>
            </a:pPr>
            <a:endParaRPr lang="en-US" dirty="0"/>
          </a:p>
          <a:p>
            <a:endParaRPr lang="en-US" dirty="0"/>
          </a:p>
        </p:txBody>
      </p:sp>
      <p:sp>
        <p:nvSpPr>
          <p:cNvPr id="4" name="Text Placeholder 3">
            <a:extLst>
              <a:ext uri="{FF2B5EF4-FFF2-40B4-BE49-F238E27FC236}">
                <a16:creationId xmlns:a16="http://schemas.microsoft.com/office/drawing/2014/main" id="{F684F08C-5778-4E3D-B90A-807D555076FE}"/>
              </a:ext>
            </a:extLst>
          </p:cNvPr>
          <p:cNvSpPr>
            <a:spLocks noGrp="1"/>
          </p:cNvSpPr>
          <p:nvPr>
            <p:ph type="body" sz="quarter" idx="14"/>
          </p:nvPr>
        </p:nvSpPr>
        <p:spPr/>
        <p:txBody>
          <a:bodyPr/>
          <a:lstStyle/>
          <a:p>
            <a:endParaRPr lang="en-US"/>
          </a:p>
        </p:txBody>
      </p:sp>
      <p:sp>
        <p:nvSpPr>
          <p:cNvPr id="5" name="Text Placeholder 4">
            <a:extLst>
              <a:ext uri="{FF2B5EF4-FFF2-40B4-BE49-F238E27FC236}">
                <a16:creationId xmlns:a16="http://schemas.microsoft.com/office/drawing/2014/main" id="{637C03AA-8222-4EB1-97E2-E021D02FF916}"/>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621673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93C7A-7AC0-4BD3-8E5F-78726C637878}"/>
              </a:ext>
            </a:extLst>
          </p:cNvPr>
          <p:cNvSpPr>
            <a:spLocks noGrp="1"/>
          </p:cNvSpPr>
          <p:nvPr>
            <p:ph type="title"/>
          </p:nvPr>
        </p:nvSpPr>
        <p:spPr/>
        <p:txBody>
          <a:bodyPr>
            <a:normAutofit fontScale="90000"/>
          </a:bodyPr>
          <a:lstStyle/>
          <a:p>
            <a:r>
              <a:rPr lang="en-IN" dirty="0"/>
              <a:t>An Integrative Model of Organizational Behavior</a:t>
            </a:r>
            <a:endParaRPr lang="en-US" dirty="0"/>
          </a:p>
        </p:txBody>
      </p:sp>
      <p:pic>
        <p:nvPicPr>
          <p:cNvPr id="7" name="Picture 6" descr="A summary graphic of the chapters and topics in the text. Leadership power and negotiation is highlighted, which falls under the Group Mechanisms section.">
            <a:extLst>
              <a:ext uri="{FF2B5EF4-FFF2-40B4-BE49-F238E27FC236}">
                <a16:creationId xmlns:a16="http://schemas.microsoft.com/office/drawing/2014/main" id="{E28181B1-3E2D-44E9-9720-783EF6324A33}"/>
              </a:ext>
            </a:extLst>
          </p:cNvPr>
          <p:cNvPicPr>
            <a:picLocks noChangeAspect="1"/>
          </p:cNvPicPr>
          <p:nvPr/>
        </p:nvPicPr>
        <p:blipFill>
          <a:blip r:embed="rId3"/>
          <a:stretch>
            <a:fillRect/>
          </a:stretch>
        </p:blipFill>
        <p:spPr>
          <a:xfrm>
            <a:off x="2405498" y="1351770"/>
            <a:ext cx="4333004" cy="4764059"/>
          </a:xfrm>
          <a:prstGeom prst="rect">
            <a:avLst/>
          </a:prstGeom>
        </p:spPr>
      </p:pic>
      <p:sp>
        <p:nvSpPr>
          <p:cNvPr id="4" name="Text Placeholder 3">
            <a:extLst>
              <a:ext uri="{FF2B5EF4-FFF2-40B4-BE49-F238E27FC236}">
                <a16:creationId xmlns:a16="http://schemas.microsoft.com/office/drawing/2014/main" id="{4B7910B2-1C71-4E87-B583-4A514F253D75}"/>
              </a:ext>
            </a:extLst>
          </p:cNvPr>
          <p:cNvSpPr>
            <a:spLocks noGrp="1"/>
          </p:cNvSpPr>
          <p:nvPr>
            <p:ph type="body" sz="quarter" idx="14"/>
          </p:nvPr>
        </p:nvSpPr>
        <p:spPr/>
        <p:txBody>
          <a:bodyPr/>
          <a:lstStyle/>
          <a:p>
            <a:r>
              <a:rPr lang="en-IN" sz="1200" dirty="0">
                <a:hlinkClick r:id="" action="ppaction://noaction"/>
              </a:rPr>
              <a:t>Access the text alternative for slide images</a:t>
            </a:r>
          </a:p>
        </p:txBody>
      </p:sp>
      <p:sp>
        <p:nvSpPr>
          <p:cNvPr id="6" name="Slide Number Placeholder 5">
            <a:extLst>
              <a:ext uri="{FF2B5EF4-FFF2-40B4-BE49-F238E27FC236}">
                <a16:creationId xmlns:a16="http://schemas.microsoft.com/office/drawing/2014/main" id="{28F079F9-86AA-4985-B1E3-50F4ABF2F96D}"/>
              </a:ext>
            </a:extLst>
          </p:cNvPr>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8151E55-6873-49E2-B8D5-2F265E6F1973}" type="slidenum">
              <a:rPr kumimoji="0" lang="en-US" sz="800" b="0" i="0" u="none" strike="noStrike" kern="1200" cap="none" spc="0" normalizeH="0" baseline="0" noProof="0" smtClean="0">
                <a:ln>
                  <a:noFill/>
                </a:ln>
                <a:solidFill>
                  <a:srgbClr val="000000"/>
                </a:solidFill>
                <a:effectLst/>
                <a:uLnTx/>
                <a:uFillTx/>
                <a:latin typeface="Arial" panose="020B06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800" b="0"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Tree>
    <p:extLst>
      <p:ext uri="{BB962C8B-B14F-4D97-AF65-F5344CB8AC3E}">
        <p14:creationId xmlns:p14="http://schemas.microsoft.com/office/powerpoint/2010/main" val="2696216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4BE666-ED2A-4C21-86A1-FB04666CF459}"/>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3500" kern="1200">
                <a:solidFill>
                  <a:schemeClr val="bg1"/>
                </a:solidFill>
                <a:latin typeface="+mj-lt"/>
                <a:ea typeface="+mj-ea"/>
                <a:cs typeface="+mj-cs"/>
              </a:rPr>
              <a:t>Leadership: Power and Negotiation</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D31B36F0-D7E1-4F31-B004-9ED21A0F2694}"/>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7</a:t>
            </a:fld>
            <a:endParaRPr lang="en-US">
              <a:solidFill>
                <a:schemeClr val="tx1"/>
              </a:solidFill>
            </a:endParaRPr>
          </a:p>
        </p:txBody>
      </p:sp>
      <p:sp>
        <p:nvSpPr>
          <p:cNvPr id="3" name="Content Placeholder 2">
            <a:extLst>
              <a:ext uri="{FF2B5EF4-FFF2-40B4-BE49-F238E27FC236}">
                <a16:creationId xmlns:a16="http://schemas.microsoft.com/office/drawing/2014/main" id="{F0FDFE15-1EBD-452D-AE6C-C498756FD7B0}"/>
              </a:ext>
            </a:extLst>
          </p:cNvPr>
          <p:cNvSpPr>
            <a:spLocks noGrp="1"/>
          </p:cNvSpPr>
          <p:nvPr>
            <p:ph sz="quarter" idx="11"/>
          </p:nvPr>
        </p:nvSpPr>
        <p:spPr>
          <a:xfrm>
            <a:off x="866661" y="2217343"/>
            <a:ext cx="7410669" cy="3959619"/>
          </a:xfrm>
        </p:spPr>
        <p:txBody>
          <a:bodyPr vert="horz" lIns="91440" tIns="45720" rIns="91440" bIns="45720" rtlCol="0">
            <a:normAutofit/>
          </a:bodyPr>
          <a:lstStyle/>
          <a:p>
            <a:r>
              <a:rPr lang="en-US" sz="2100"/>
              <a:t>Leadership is the use of power and influence to direct the activities of followers toward goal achievement.</a:t>
            </a:r>
          </a:p>
          <a:p>
            <a:pPr lvl="1"/>
            <a:r>
              <a:rPr lang="en-US" sz="2100"/>
              <a:t>When you think of “effective leaders,” who do you think of?</a:t>
            </a:r>
          </a:p>
          <a:p>
            <a:pPr lvl="1"/>
            <a:r>
              <a:rPr lang="en-US" sz="2100"/>
              <a:t>The chapter focus is on how leaders get their power and influence and how they use it in organizations.</a:t>
            </a:r>
          </a:p>
        </p:txBody>
      </p:sp>
    </p:spTree>
    <p:extLst>
      <p:ext uri="{BB962C8B-B14F-4D97-AF65-F5344CB8AC3E}">
        <p14:creationId xmlns:p14="http://schemas.microsoft.com/office/powerpoint/2010/main" val="3614170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5705"/>
            <a:ext cx="9143993"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E15B05-FA2D-4A2F-BA7A-6C362D43A27E}"/>
              </a:ext>
            </a:extLst>
          </p:cNvPr>
          <p:cNvSpPr>
            <a:spLocks noGrp="1"/>
          </p:cNvSpPr>
          <p:nvPr>
            <p:ph type="title"/>
          </p:nvPr>
        </p:nvSpPr>
        <p:spPr>
          <a:xfrm>
            <a:off x="867638" y="637762"/>
            <a:ext cx="7416372" cy="900131"/>
          </a:xfrm>
        </p:spPr>
        <p:txBody>
          <a:bodyPr vert="horz" lIns="91440" tIns="45720" rIns="91440" bIns="45720" rtlCol="0" anchor="t">
            <a:normAutofit/>
          </a:bodyPr>
          <a:lstStyle/>
          <a:p>
            <a:r>
              <a:rPr lang="en-US" sz="2700" kern="1200">
                <a:solidFill>
                  <a:schemeClr val="bg1"/>
                </a:solidFill>
                <a:latin typeface="+mj-lt"/>
                <a:ea typeface="+mj-ea"/>
                <a:cs typeface="+mj-cs"/>
              </a:rPr>
              <a:t>Why Are Some Leaders More Powerful Than Others?</a:t>
            </a:r>
          </a:p>
        </p:txBody>
      </p:sp>
      <p:sp>
        <p:nvSpPr>
          <p:cNvPr id="13" name="Rectangle 12">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9143992"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638" y="2010758"/>
            <a:ext cx="342892"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53D73142-BC73-48CD-819D-1DFC7F3A8F9D}"/>
              </a:ext>
            </a:extLst>
          </p:cNvPr>
          <p:cNvSpPr>
            <a:spLocks noGrp="1"/>
          </p:cNvSpPr>
          <p:nvPr>
            <p:ph type="sldNum" sz="quarter" idx="10"/>
          </p:nvPr>
        </p:nvSpPr>
        <p:spPr>
          <a:xfrm>
            <a:off x="120650" y="3246439"/>
            <a:ext cx="504718" cy="343768"/>
          </a:xfrm>
        </p:spPr>
        <p:txBody>
          <a:bodyPr vert="horz" lIns="91440" tIns="45720" rIns="91440" bIns="45720" rtlCol="0" anchor="ctr">
            <a:normAutofit/>
          </a:bodyPr>
          <a:lstStyle/>
          <a:p>
            <a:pPr algn="ctr" defTabSz="914400">
              <a:spcAft>
                <a:spcPts val="600"/>
              </a:spcAft>
            </a:pPr>
            <a:fld id="{68151E55-6873-49E2-B8D5-2F265E6F1973}" type="slidenum">
              <a:rPr lang="en-US">
                <a:solidFill>
                  <a:schemeClr val="tx1"/>
                </a:solidFill>
              </a:rPr>
              <a:pPr algn="ctr" defTabSz="914400">
                <a:spcAft>
                  <a:spcPts val="600"/>
                </a:spcAft>
              </a:pPr>
              <a:t>8</a:t>
            </a:fld>
            <a:endParaRPr lang="en-US">
              <a:solidFill>
                <a:schemeClr val="tx1"/>
              </a:solidFill>
            </a:endParaRPr>
          </a:p>
        </p:txBody>
      </p:sp>
      <p:sp>
        <p:nvSpPr>
          <p:cNvPr id="3" name="Content Placeholder 2">
            <a:extLst>
              <a:ext uri="{FF2B5EF4-FFF2-40B4-BE49-F238E27FC236}">
                <a16:creationId xmlns:a16="http://schemas.microsoft.com/office/drawing/2014/main" id="{75635168-5B74-4616-93A9-8B29D86139FF}"/>
              </a:ext>
            </a:extLst>
          </p:cNvPr>
          <p:cNvSpPr>
            <a:spLocks noGrp="1"/>
          </p:cNvSpPr>
          <p:nvPr>
            <p:ph sz="quarter" idx="11"/>
          </p:nvPr>
        </p:nvSpPr>
        <p:spPr>
          <a:xfrm>
            <a:off x="866661" y="2217343"/>
            <a:ext cx="7410669" cy="3959619"/>
          </a:xfrm>
        </p:spPr>
        <p:txBody>
          <a:bodyPr vert="horz" lIns="91440" tIns="45720" rIns="91440" bIns="45720" rtlCol="0">
            <a:normAutofit/>
          </a:bodyPr>
          <a:lstStyle/>
          <a:p>
            <a:r>
              <a:rPr lang="en-US" sz="2100" dirty="0"/>
              <a:t>Power is the ability to influence the behavior of others and resist unwanted influence in return.</a:t>
            </a:r>
          </a:p>
          <a:p>
            <a:r>
              <a:rPr lang="en-US" sz="2100" dirty="0"/>
              <a:t>Just because a person has the ability to influence others does not mean they will choose to do so.</a:t>
            </a:r>
          </a:p>
          <a:p>
            <a:r>
              <a:rPr lang="en-US" sz="2100" dirty="0"/>
              <a:t>Power can be seen as the ability to resist the influence attempts of others.</a:t>
            </a:r>
          </a:p>
          <a:p>
            <a:pPr lvl="1"/>
            <a:r>
              <a:rPr lang="en-US" sz="2100" dirty="0"/>
              <a:t>Voicing a dissenting opinion.</a:t>
            </a:r>
          </a:p>
          <a:p>
            <a:pPr lvl="1"/>
            <a:r>
              <a:rPr lang="en-US" sz="2100" dirty="0"/>
              <a:t>Refusing to perform a specific </a:t>
            </a:r>
            <a:r>
              <a:rPr lang="en-US" sz="2100" dirty="0" err="1"/>
              <a:t>behaviour</a:t>
            </a:r>
            <a:r>
              <a:rPr lang="en-US" sz="2100" dirty="0"/>
              <a:t>.</a:t>
            </a:r>
          </a:p>
          <a:p>
            <a:pPr lvl="1"/>
            <a:r>
              <a:rPr lang="en-US" sz="2100" dirty="0"/>
              <a:t>Organizing an opposition group of coworkers.</a:t>
            </a:r>
          </a:p>
        </p:txBody>
      </p:sp>
    </p:spTree>
    <p:extLst>
      <p:ext uri="{BB962C8B-B14F-4D97-AF65-F5344CB8AC3E}">
        <p14:creationId xmlns:p14="http://schemas.microsoft.com/office/powerpoint/2010/main" val="2432595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74203-8545-4093-B6C3-738C2B9BC84D}"/>
              </a:ext>
            </a:extLst>
          </p:cNvPr>
          <p:cNvSpPr>
            <a:spLocks noGrp="1"/>
          </p:cNvSpPr>
          <p:nvPr>
            <p:ph type="title"/>
          </p:nvPr>
        </p:nvSpPr>
        <p:spPr/>
        <p:txBody>
          <a:bodyPr/>
          <a:lstStyle/>
          <a:p>
            <a:r>
              <a:rPr lang="en-US" dirty="0"/>
              <a:t>Acquiring Power</a:t>
            </a:r>
          </a:p>
        </p:txBody>
      </p:sp>
      <p:sp>
        <p:nvSpPr>
          <p:cNvPr id="3" name="Content Placeholder 2">
            <a:extLst>
              <a:ext uri="{FF2B5EF4-FFF2-40B4-BE49-F238E27FC236}">
                <a16:creationId xmlns:a16="http://schemas.microsoft.com/office/drawing/2014/main" id="{545CC3AD-C13B-4366-93A6-F19D4BED2415}"/>
              </a:ext>
            </a:extLst>
          </p:cNvPr>
          <p:cNvSpPr>
            <a:spLocks noGrp="1"/>
          </p:cNvSpPr>
          <p:nvPr>
            <p:ph sz="quarter" idx="11"/>
          </p:nvPr>
        </p:nvSpPr>
        <p:spPr>
          <a:xfrm>
            <a:off x="342900" y="1276709"/>
            <a:ext cx="8458200" cy="2685691"/>
          </a:xfrm>
        </p:spPr>
        <p:txBody>
          <a:bodyPr/>
          <a:lstStyle/>
          <a:p>
            <a:r>
              <a:rPr lang="en-IN" dirty="0"/>
              <a:t>Organizational power derives from a person’s position within an organization.</a:t>
            </a:r>
          </a:p>
          <a:p>
            <a:pPr lvl="1"/>
            <a:r>
              <a:rPr lang="en-IN" i="1" dirty="0"/>
              <a:t>Legitimate power </a:t>
            </a:r>
            <a:r>
              <a:rPr lang="en-IN" dirty="0"/>
              <a:t>is based on a position of authority in an organization.</a:t>
            </a:r>
          </a:p>
          <a:p>
            <a:pPr lvl="1"/>
            <a:r>
              <a:rPr lang="en-IN" i="1" dirty="0"/>
              <a:t>Reward power</a:t>
            </a:r>
            <a:r>
              <a:rPr lang="en-IN" dirty="0"/>
              <a:t> is based on control of resources or benefits.</a:t>
            </a:r>
          </a:p>
          <a:p>
            <a:pPr lvl="1"/>
            <a:r>
              <a:rPr lang="en-IN" i="1" dirty="0"/>
              <a:t>Coercive power</a:t>
            </a:r>
            <a:r>
              <a:rPr lang="en-IN" dirty="0"/>
              <a:t> is based on ability to punish.</a:t>
            </a:r>
          </a:p>
        </p:txBody>
      </p:sp>
      <p:sp>
        <p:nvSpPr>
          <p:cNvPr id="4" name="Content Placeholder 3">
            <a:extLst>
              <a:ext uri="{FF2B5EF4-FFF2-40B4-BE49-F238E27FC236}">
                <a16:creationId xmlns:a16="http://schemas.microsoft.com/office/drawing/2014/main" id="{C9AC8EED-E082-4C7A-AC55-B0DC771BB939}"/>
              </a:ext>
            </a:extLst>
          </p:cNvPr>
          <p:cNvSpPr>
            <a:spLocks noGrp="1"/>
          </p:cNvSpPr>
          <p:nvPr>
            <p:ph sz="quarter" idx="14"/>
          </p:nvPr>
        </p:nvSpPr>
        <p:spPr>
          <a:xfrm>
            <a:off x="342900" y="4026201"/>
            <a:ext cx="8458200" cy="1838359"/>
          </a:xfrm>
        </p:spPr>
        <p:txBody>
          <a:bodyPr/>
          <a:lstStyle/>
          <a:p>
            <a:r>
              <a:rPr lang="en-IN" dirty="0"/>
              <a:t>Personal power derives from the individual.</a:t>
            </a:r>
          </a:p>
          <a:p>
            <a:pPr lvl="1"/>
            <a:r>
              <a:rPr lang="en-IN" i="1" dirty="0"/>
              <a:t>Expert power </a:t>
            </a:r>
            <a:r>
              <a:rPr lang="en-IN" dirty="0"/>
              <a:t>is based on expertise, skill, or knowledge.</a:t>
            </a:r>
          </a:p>
          <a:p>
            <a:pPr lvl="1"/>
            <a:r>
              <a:rPr lang="en-IN" i="1" dirty="0"/>
              <a:t>Referent power</a:t>
            </a:r>
            <a:r>
              <a:rPr lang="en-IN" dirty="0"/>
              <a:t> exists when others have a desire to identify and be associated with a person.</a:t>
            </a:r>
          </a:p>
        </p:txBody>
      </p:sp>
      <p:sp>
        <p:nvSpPr>
          <p:cNvPr id="7" name="Slide Number Placeholder 6">
            <a:extLst>
              <a:ext uri="{FF2B5EF4-FFF2-40B4-BE49-F238E27FC236}">
                <a16:creationId xmlns:a16="http://schemas.microsoft.com/office/drawing/2014/main" id="{E0384C94-EDD4-4230-A49B-6AB847A8339D}"/>
              </a:ext>
            </a:extLst>
          </p:cNvPr>
          <p:cNvSpPr>
            <a:spLocks noGrp="1"/>
          </p:cNvSpPr>
          <p:nvPr>
            <p:ph type="sldNum" sz="quarter" idx="10"/>
          </p:nvPr>
        </p:nvSpPr>
        <p:spPr/>
        <p:txBody>
          <a:bodyPr/>
          <a:lstStyle/>
          <a:p>
            <a:fld id="{68151E55-6873-49E2-B8D5-2F265E6F1973}" type="slidenum">
              <a:rPr lang="en-US" smtClean="0"/>
              <a:t>9</a:t>
            </a:fld>
            <a:endParaRPr lang="en-US" dirty="0"/>
          </a:p>
        </p:txBody>
      </p:sp>
    </p:spTree>
    <p:extLst>
      <p:ext uri="{BB962C8B-B14F-4D97-AF65-F5344CB8AC3E}">
        <p14:creationId xmlns:p14="http://schemas.microsoft.com/office/powerpoint/2010/main" val="11445094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2_MainContentSlideMaster">
  <a:themeElements>
    <a:clrScheme name="Custom 201">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B9FDA032-B3B1-4FDF-8A44-9303BC60C76A}"/>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s 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E7BC6287-1E57-46F8-B46D-CC0ECE7CEE8E}"/>
    </a:ext>
  </a:extLst>
</a:theme>
</file>

<file path=ppt/theme/theme3.xml><?xml version="1.0" encoding="utf-8"?>
<a:theme xmlns:a="http://schemas.openxmlformats.org/drawingml/2006/main" name="MainContentSlideMaster">
  <a:themeElements>
    <a:clrScheme name="Custom 201">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B9FDA032-B3B1-4FDF-8A44-9303BC60C76A}"/>
    </a:ext>
  </a:extLst>
</a:theme>
</file>

<file path=ppt/theme/theme4.xml><?xml version="1.0" encoding="utf-8"?>
<a:theme xmlns:a="http://schemas.openxmlformats.org/drawingml/2006/main" name="Closing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AD8FA8EE-38E3-45B4-B8A8-91E7376F22D2}"/>
    </a:ext>
  </a:extLst>
</a:theme>
</file>

<file path=ppt/theme/theme5.xml><?xml version="1.0" encoding="utf-8"?>
<a:theme xmlns:a="http://schemas.openxmlformats.org/drawingml/2006/main" name="DividerSlide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59A53402-BF8D-4356-9B02-35501F8B049D}"/>
    </a:ext>
  </a:extLst>
</a:theme>
</file>

<file path=ppt/theme/theme6.xml><?xml version="1.0" encoding="utf-8"?>
<a:theme xmlns:a="http://schemas.openxmlformats.org/drawingml/2006/main" name="1_ImageDescriptionAppendixSlideMaster">
  <a:themeElements>
    <a:clrScheme name="Custom 202">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002D0E3A-676D-4160-97AC-45FBF1A959AE}"/>
    </a:ext>
  </a:extLst>
</a:theme>
</file>

<file path=ppt/theme/theme7.xml><?xml version="1.0" encoding="utf-8"?>
<a:theme xmlns:a="http://schemas.openxmlformats.org/drawingml/2006/main" name="1_Title Slides Master">
  <a:themeElements>
    <a:clrScheme name="MHE PPT Theme Colors 06 15 18">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625D9C"/>
      </a:hlink>
      <a:folHlink>
        <a:srgbClr val="373A3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E7BC6287-1E57-46F8-B46D-CC0ECE7CEE8E}"/>
    </a:ext>
  </a:extLst>
</a:theme>
</file>

<file path=ppt/theme/theme8.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1_MainContentSlideMaster">
  <a:themeElements>
    <a:clrScheme name="Custom 201">
      <a:dk1>
        <a:srgbClr val="000000"/>
      </a:dk1>
      <a:lt1>
        <a:srgbClr val="FFFFFF"/>
      </a:lt1>
      <a:dk2>
        <a:srgbClr val="000000"/>
      </a:dk2>
      <a:lt2>
        <a:srgbClr val="FFFFFF"/>
      </a:lt2>
      <a:accent1>
        <a:srgbClr val="E21A23"/>
      </a:accent1>
      <a:accent2>
        <a:srgbClr val="FFB600"/>
      </a:accent2>
      <a:accent3>
        <a:srgbClr val="625D9C"/>
      </a:accent3>
      <a:accent4>
        <a:srgbClr val="AF1858"/>
      </a:accent4>
      <a:accent5>
        <a:srgbClr val="692146"/>
      </a:accent5>
      <a:accent6>
        <a:srgbClr val="EC77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21D45154-5908-4760-96C7-F0E2BCA85E9B}" vid="{B9FDA032-B3B1-4FDF-8A44-9303BC60C76A}"/>
    </a:ext>
  </a:extLst>
</a:theme>
</file>

<file path=docProps/app.xml><?xml version="1.0" encoding="utf-8"?>
<Properties xmlns="http://schemas.openxmlformats.org/officeDocument/2006/extended-properties" xmlns:vt="http://schemas.openxmlformats.org/officeDocument/2006/docPropsVTypes">
  <Template>Office Theme</Template>
  <TotalTime>5135</TotalTime>
  <Words>2866</Words>
  <Application>Microsoft Office PowerPoint</Application>
  <PresentationFormat>On-screen Show (4:3)</PresentationFormat>
  <Paragraphs>410</Paragraphs>
  <Slides>40</Slides>
  <Notes>40</Notes>
  <HiddenSlides>0</HiddenSlides>
  <MMClips>0</MMClips>
  <ScaleCrop>false</ScaleCrop>
  <HeadingPairs>
    <vt:vector size="6" baseType="variant">
      <vt:variant>
        <vt:lpstr>Fonts Used</vt:lpstr>
      </vt:variant>
      <vt:variant>
        <vt:i4>6</vt:i4>
      </vt:variant>
      <vt:variant>
        <vt:lpstr>Theme</vt:lpstr>
      </vt:variant>
      <vt:variant>
        <vt:i4>10</vt:i4>
      </vt:variant>
      <vt:variant>
        <vt:lpstr>Slide Titles</vt:lpstr>
      </vt:variant>
      <vt:variant>
        <vt:i4>40</vt:i4>
      </vt:variant>
    </vt:vector>
  </HeadingPairs>
  <TitlesOfParts>
    <vt:vector size="56" baseType="lpstr">
      <vt:lpstr>Arial</vt:lpstr>
      <vt:lpstr>Calibri</vt:lpstr>
      <vt:lpstr>Calibri Light</vt:lpstr>
      <vt:lpstr>Helvetica</vt:lpstr>
      <vt:lpstr>Times New Roman</vt:lpstr>
      <vt:lpstr>Verdana</vt:lpstr>
      <vt:lpstr>1_Office Theme</vt:lpstr>
      <vt:lpstr>Title Slides Master</vt:lpstr>
      <vt:lpstr>MainContentSlideMaster</vt:lpstr>
      <vt:lpstr>ClosingMaster</vt:lpstr>
      <vt:lpstr>DividerSlideMaster</vt:lpstr>
      <vt:lpstr>1_ImageDescriptionAppendixSlideMaster</vt:lpstr>
      <vt:lpstr>1_Title Slides Master</vt:lpstr>
      <vt:lpstr>Custom Design</vt:lpstr>
      <vt:lpstr>1_MainContentSlideMaster</vt:lpstr>
      <vt:lpstr>2_MainContentSlideMaster</vt:lpstr>
      <vt:lpstr>PowerPoint Presentation</vt:lpstr>
      <vt:lpstr>PowerPoint Presentation</vt:lpstr>
      <vt:lpstr>Chapter 13</vt:lpstr>
      <vt:lpstr>Agenda – Chapter 13</vt:lpstr>
      <vt:lpstr>Learning Goals</vt:lpstr>
      <vt:lpstr>An Integrative Model of Organizational Behavior</vt:lpstr>
      <vt:lpstr>Leadership: Power and Negotiation</vt:lpstr>
      <vt:lpstr>Why Are Some Leaders More Powerful Than Others?</vt:lpstr>
      <vt:lpstr>Acquiring Power</vt:lpstr>
      <vt:lpstr>Figure 13-1 Types of Power</vt:lpstr>
      <vt:lpstr>Table 13-1 Fortune’s 15 Most Powerful Women in Business in 2020</vt:lpstr>
      <vt:lpstr>Figure 13-1 Types of Power</vt:lpstr>
      <vt:lpstr>Expert Power</vt:lpstr>
      <vt:lpstr>Referent Power</vt:lpstr>
      <vt:lpstr>Table 13-2 Guidelines for Using Power</vt:lpstr>
      <vt:lpstr>Contingency Factors</vt:lpstr>
      <vt:lpstr>Table 13-3 The Contingencies of Power</vt:lpstr>
      <vt:lpstr>Using Influence</vt:lpstr>
      <vt:lpstr>Most Effective Influence Tactics</vt:lpstr>
      <vt:lpstr>Moderately Effective Influence Tactics</vt:lpstr>
      <vt:lpstr>Least Effective Influence Tactics</vt:lpstr>
      <vt:lpstr>Figure 13-2 Influence Tactics and Their Effectiveness</vt:lpstr>
      <vt:lpstr>Responses to Influence Tactics</vt:lpstr>
      <vt:lpstr>Figure 13-3 Responses to Influence Attempts</vt:lpstr>
      <vt:lpstr>Power and Influence in Action</vt:lpstr>
      <vt:lpstr>Organizational Politics</vt:lpstr>
      <vt:lpstr>Political Skill Assessment</vt:lpstr>
      <vt:lpstr>Negative Effects of Organizational Politics</vt:lpstr>
      <vt:lpstr>Figure 13-4 The Causes and Consequences of Organizational Politics</vt:lpstr>
      <vt:lpstr>Google Case</vt:lpstr>
      <vt:lpstr>Conflict Resolution</vt:lpstr>
      <vt:lpstr>Figure 13-5 Styles of Conflict Resolution</vt:lpstr>
      <vt:lpstr>Table 13-4 When to Use the Various Conflict Resolution Styles</vt:lpstr>
      <vt:lpstr>Negotiations</vt:lpstr>
      <vt:lpstr>Negotiation Stages</vt:lpstr>
      <vt:lpstr>Negotiator Biases</vt:lpstr>
      <vt:lpstr>Figure 13-6 Why Are Some Leaders More Powerful Than Others?</vt:lpstr>
      <vt:lpstr>How Important Are Power and Influence?</vt:lpstr>
      <vt:lpstr>Figure 13-7 Effects of Power and Influence on Performance and Commitment</vt:lpstr>
      <vt:lpstr>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Fischer, Christine</dc:creator>
  <cp:lastModifiedBy>Fischer, Christine</cp:lastModifiedBy>
  <cp:revision>138</cp:revision>
  <cp:lastPrinted>2022-11-14T16:57:59Z</cp:lastPrinted>
  <dcterms:created xsi:type="dcterms:W3CDTF">2022-08-29T15:35:08Z</dcterms:created>
  <dcterms:modified xsi:type="dcterms:W3CDTF">2024-04-08T00:07:56Z</dcterms:modified>
</cp:coreProperties>
</file>

<file path=docProps/thumbnail.jpeg>
</file>